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2" r:id="rId1"/>
  </p:sldMasterIdLst>
  <p:notesMasterIdLst>
    <p:notesMasterId r:id="rId33"/>
  </p:notesMasterIdLst>
  <p:handoutMasterIdLst>
    <p:handoutMasterId r:id="rId34"/>
  </p:handoutMasterIdLst>
  <p:sldIdLst>
    <p:sldId id="256" r:id="rId2"/>
    <p:sldId id="257" r:id="rId3"/>
    <p:sldId id="291" r:id="rId4"/>
    <p:sldId id="289" r:id="rId5"/>
    <p:sldId id="312" r:id="rId6"/>
    <p:sldId id="292" r:id="rId7"/>
    <p:sldId id="293" r:id="rId8"/>
    <p:sldId id="294" r:id="rId9"/>
    <p:sldId id="295" r:id="rId10"/>
    <p:sldId id="296" r:id="rId11"/>
    <p:sldId id="297" r:id="rId12"/>
    <p:sldId id="298" r:id="rId13"/>
    <p:sldId id="299" r:id="rId14"/>
    <p:sldId id="300" r:id="rId15"/>
    <p:sldId id="258" r:id="rId16"/>
    <p:sldId id="290" r:id="rId17"/>
    <p:sldId id="288" r:id="rId18"/>
    <p:sldId id="287" r:id="rId19"/>
    <p:sldId id="301" r:id="rId20"/>
    <p:sldId id="302" r:id="rId21"/>
    <p:sldId id="286" r:id="rId22"/>
    <p:sldId id="303" r:id="rId23"/>
    <p:sldId id="304" r:id="rId24"/>
    <p:sldId id="305" r:id="rId25"/>
    <p:sldId id="306" r:id="rId26"/>
    <p:sldId id="307" r:id="rId27"/>
    <p:sldId id="308" r:id="rId28"/>
    <p:sldId id="309" r:id="rId29"/>
    <p:sldId id="310" r:id="rId30"/>
    <p:sldId id="311" r:id="rId31"/>
    <p:sldId id="285" r:id="rId32"/>
  </p:sldIdLst>
  <p:sldSz cx="8959850" cy="5040313"/>
  <p:notesSz cx="6858000" cy="9144000"/>
  <p:custDataLst>
    <p:tags r:id="rId3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88">
          <p15:clr>
            <a:srgbClr val="A4A3A4"/>
          </p15:clr>
        </p15:guide>
        <p15:guide id="2" pos="282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959"/>
    <a:srgbClr val="3B3837"/>
    <a:srgbClr val="F5F5F5"/>
    <a:srgbClr val="EAEAEA"/>
    <a:srgbClr val="F6F5F5"/>
    <a:srgbClr val="D9D9D9"/>
    <a:srgbClr val="F1F1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900" y="78"/>
      </p:cViewPr>
      <p:guideLst>
        <p:guide orient="horz" pos="1588"/>
        <p:guide pos="282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1" d="100"/>
          <a:sy n="51" d="100"/>
        </p:scale>
        <p:origin x="2692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7D2DB8-FB8D-44E1-B0A8-17A7BC2901A6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6F8146-797D-4748-9C17-4003A6DD46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D92B0A-9A72-46CF-9031-31BEF6868F68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BE3B0D-E3B5-49EB-B71F-FCF3A9E9257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E3B0D-E3B5-49EB-B71F-FCF3A9E92577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E3B0D-E3B5-49EB-B71F-FCF3A9E92577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E3B0D-E3B5-49EB-B71F-FCF3A9E9257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49651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E3B0D-E3B5-49EB-B71F-FCF3A9E92577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E3B0D-E3B5-49EB-B71F-FCF3A9E92577}" type="slidenum">
              <a:rPr lang="zh-CN" altLang="en-US" smtClean="0"/>
              <a:t>31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86812" y="956017"/>
            <a:ext cx="6386227" cy="1844156"/>
          </a:xfrm>
        </p:spPr>
        <p:txBody>
          <a:bodyPr anchor="b">
            <a:normAutofit/>
          </a:bodyPr>
          <a:lstStyle>
            <a:lvl1pPr algn="ctr">
              <a:defRPr sz="353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6812" y="2856178"/>
            <a:ext cx="6386227" cy="1008062"/>
          </a:xfrm>
        </p:spPr>
        <p:txBody>
          <a:bodyPr>
            <a:normAutofit/>
          </a:bodyPr>
          <a:lstStyle>
            <a:lvl1pPr marL="0" indent="0" algn="ctr">
              <a:buNone/>
              <a:defRPr sz="1615">
                <a:solidFill>
                  <a:schemeClr val="bg1">
                    <a:lumMod val="50000"/>
                  </a:schemeClr>
                </a:solidFill>
              </a:defRPr>
            </a:lvl1pPr>
            <a:lvl2pPr marL="335915" indent="0" algn="ctr">
              <a:buNone/>
              <a:defRPr sz="1470"/>
            </a:lvl2pPr>
            <a:lvl3pPr marL="671830" indent="0" algn="ctr">
              <a:buNone/>
              <a:defRPr sz="1325"/>
            </a:lvl3pPr>
            <a:lvl4pPr marL="1007745" indent="0" algn="ctr">
              <a:buNone/>
              <a:defRPr sz="1175"/>
            </a:lvl4pPr>
            <a:lvl5pPr marL="1344295" indent="0" algn="ctr">
              <a:buNone/>
              <a:defRPr sz="1175"/>
            </a:lvl5pPr>
            <a:lvl6pPr marL="1680210" indent="0" algn="ctr">
              <a:buNone/>
              <a:defRPr sz="1175"/>
            </a:lvl6pPr>
            <a:lvl7pPr marL="2016125" indent="0" algn="ctr">
              <a:buNone/>
              <a:defRPr sz="1175"/>
            </a:lvl7pPr>
            <a:lvl8pPr marL="2352040" indent="0" algn="ctr">
              <a:buNone/>
              <a:defRPr sz="1175"/>
            </a:lvl8pPr>
            <a:lvl9pPr marL="2687955" indent="0" algn="ctr">
              <a:buNone/>
              <a:defRPr sz="1175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37783" y="4771963"/>
            <a:ext cx="2015966" cy="268350"/>
          </a:xfrm>
        </p:spPr>
        <p:txBody>
          <a:bodyPr/>
          <a:lstStyle/>
          <a:p>
            <a:fld id="{530820CF-B880-4189-942D-D702A7CBA730}" type="datetimeFigureOut">
              <a:rPr lang="zh-CN" altLang="en-US" smtClean="0"/>
              <a:t>2023/7/7</a:t>
            </a:fld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764957" y="4767098"/>
            <a:ext cx="561618" cy="268350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15" name="Picture 5" descr="G:\Fujian Communications Technology college\科研项目\科技服务团队\校名和图标\新校徽透明.png">
            <a:extLst>
              <a:ext uri="{FF2B5EF4-FFF2-40B4-BE49-F238E27FC236}">
                <a16:creationId xmlns:a16="http://schemas.microsoft.com/office/drawing/2014/main" id="{3F239E3D-118B-B357-CF11-328AE14D240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6499" y="71884"/>
            <a:ext cx="755914" cy="75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15" descr="图片包含 文本&#10;&#10;描述已自动生成">
            <a:extLst>
              <a:ext uri="{FF2B5EF4-FFF2-40B4-BE49-F238E27FC236}">
                <a16:creationId xmlns:a16="http://schemas.microsoft.com/office/drawing/2014/main" id="{FC3E15BB-416F-DC74-8DC8-2B1B0883067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4181" y="143892"/>
            <a:ext cx="1200949" cy="534268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id="{A93CAEC3-ABF3-4D34-2961-0F7309AD1A6F}"/>
              </a:ext>
            </a:extLst>
          </p:cNvPr>
          <p:cNvSpPr txBox="1"/>
          <p:nvPr userDrawn="1"/>
        </p:nvSpPr>
        <p:spPr>
          <a:xfrm>
            <a:off x="-82767" y="175830"/>
            <a:ext cx="66509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《</a:t>
            </a:r>
            <a:r>
              <a:rPr lang="zh-CN" altLang="en-US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信创</a:t>
            </a:r>
            <a:r>
              <a:rPr lang="en-US" altLang="zh-CN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Linux</a:t>
            </a:r>
            <a:r>
              <a:rPr lang="zh-CN" altLang="en-US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操作系统管理（统信</a:t>
            </a:r>
            <a:r>
              <a:rPr lang="en-US" altLang="zh-CN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UOS</a:t>
            </a:r>
            <a:r>
              <a:rPr lang="zh-CN" altLang="en-US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版）</a:t>
            </a:r>
            <a:r>
              <a:rPr lang="en-US" altLang="zh-CN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》</a:t>
            </a:r>
            <a:r>
              <a:rPr lang="zh-CN" altLang="en-US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配套</a:t>
            </a:r>
            <a:r>
              <a:rPr lang="en-US" altLang="zh-CN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PPT</a:t>
            </a:r>
            <a:endParaRPr lang="zh-CN" altLang="en-US" sz="1800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全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543" y="3152492"/>
            <a:ext cx="7616778" cy="596496"/>
          </a:xfrm>
        </p:spPr>
        <p:txBody>
          <a:bodyPr anchor="b"/>
          <a:lstStyle>
            <a:lvl1pPr>
              <a:defRPr sz="235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70663" y="513190"/>
            <a:ext cx="7218538" cy="2362241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2350"/>
            </a:lvl1pPr>
            <a:lvl2pPr marL="335915" indent="0">
              <a:buNone/>
              <a:defRPr sz="2060"/>
            </a:lvl2pPr>
            <a:lvl3pPr marL="671830" indent="0">
              <a:buNone/>
              <a:defRPr sz="1765"/>
            </a:lvl3pPr>
            <a:lvl4pPr marL="1007745" indent="0">
              <a:buNone/>
              <a:defRPr sz="1470"/>
            </a:lvl4pPr>
            <a:lvl5pPr marL="1344295" indent="0">
              <a:buNone/>
              <a:defRPr sz="1470"/>
            </a:lvl5pPr>
            <a:lvl6pPr marL="1680210" indent="0">
              <a:buNone/>
              <a:defRPr sz="1470"/>
            </a:lvl6pPr>
            <a:lvl7pPr marL="2016125" indent="0">
              <a:buNone/>
              <a:defRPr sz="1470"/>
            </a:lvl7pPr>
            <a:lvl8pPr marL="2352040" indent="0">
              <a:buNone/>
              <a:defRPr sz="1470"/>
            </a:lvl8pPr>
            <a:lvl9pPr marL="2687955" indent="0">
              <a:buNone/>
              <a:defRPr sz="147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1529" y="3754679"/>
            <a:ext cx="7616793" cy="501585"/>
          </a:xfrm>
        </p:spPr>
        <p:txBody>
          <a:bodyPr/>
          <a:lstStyle>
            <a:lvl1pPr marL="0" indent="0" algn="ctr">
              <a:buNone/>
              <a:defRPr sz="1175"/>
            </a:lvl1pPr>
            <a:lvl2pPr marL="335915" indent="0">
              <a:buNone/>
              <a:defRPr sz="1030"/>
            </a:lvl2pPr>
            <a:lvl3pPr marL="671830" indent="0">
              <a:buNone/>
              <a:defRPr sz="880"/>
            </a:lvl3pPr>
            <a:lvl4pPr marL="1007745" indent="0">
              <a:buNone/>
              <a:defRPr sz="735"/>
            </a:lvl4pPr>
            <a:lvl5pPr marL="1344295" indent="0">
              <a:buNone/>
              <a:defRPr sz="735"/>
            </a:lvl5pPr>
            <a:lvl6pPr marL="1680210" indent="0">
              <a:buNone/>
              <a:defRPr sz="735"/>
            </a:lvl6pPr>
            <a:lvl7pPr marL="2016125" indent="0">
              <a:buNone/>
              <a:defRPr sz="735"/>
            </a:lvl7pPr>
            <a:lvl8pPr marL="2352040" indent="0">
              <a:buNone/>
              <a:defRPr sz="735"/>
            </a:lvl8pPr>
            <a:lvl9pPr marL="2687955" indent="0">
              <a:buNone/>
              <a:defRPr sz="73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2023/7/7</a:t>
            </a:fld>
            <a:endParaRPr lang="zh-CN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529" y="448027"/>
            <a:ext cx="7616793" cy="2518867"/>
          </a:xfrm>
        </p:spPr>
        <p:txBody>
          <a:bodyPr anchor="ctr"/>
          <a:lstStyle>
            <a:lvl1pPr algn="ctr">
              <a:defRPr sz="235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1529" y="3090349"/>
            <a:ext cx="7616793" cy="1165916"/>
          </a:xfrm>
        </p:spPr>
        <p:txBody>
          <a:bodyPr anchor="ctr"/>
          <a:lstStyle>
            <a:lvl1pPr marL="0" indent="0" algn="ctr">
              <a:buNone/>
              <a:defRPr sz="1175"/>
            </a:lvl1pPr>
            <a:lvl2pPr marL="335915" indent="0">
              <a:buNone/>
              <a:defRPr sz="1030"/>
            </a:lvl2pPr>
            <a:lvl3pPr marL="671830" indent="0">
              <a:buNone/>
              <a:defRPr sz="880"/>
            </a:lvl3pPr>
            <a:lvl4pPr marL="1007745" indent="0">
              <a:buNone/>
              <a:defRPr sz="735"/>
            </a:lvl4pPr>
            <a:lvl5pPr marL="1344295" indent="0">
              <a:buNone/>
              <a:defRPr sz="735"/>
            </a:lvl5pPr>
            <a:lvl6pPr marL="1680210" indent="0">
              <a:buNone/>
              <a:defRPr sz="735"/>
            </a:lvl6pPr>
            <a:lvl7pPr marL="2016125" indent="0">
              <a:buNone/>
              <a:defRPr sz="735"/>
            </a:lvl7pPr>
            <a:lvl8pPr marL="2352040" indent="0">
              <a:buNone/>
              <a:defRPr sz="735"/>
            </a:lvl8pPr>
            <a:lvl9pPr marL="2687955" indent="0">
              <a:buNone/>
              <a:defRPr sz="73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2023/7/7</a:t>
            </a:fld>
            <a:endParaRPr lang="zh-CN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2815" y="448028"/>
            <a:ext cx="6836554" cy="2199646"/>
          </a:xfrm>
        </p:spPr>
        <p:txBody>
          <a:bodyPr anchor="ctr"/>
          <a:lstStyle>
            <a:lvl1pPr>
              <a:defRPr sz="235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64495" y="2653206"/>
            <a:ext cx="6432028" cy="437142"/>
          </a:xfrm>
        </p:spPr>
        <p:txBody>
          <a:bodyPr anchor="t">
            <a:normAutofit/>
          </a:bodyPr>
          <a:lstStyle>
            <a:lvl1pPr marL="0" indent="0">
              <a:buNone/>
              <a:defRPr sz="1030"/>
            </a:lvl1pPr>
            <a:lvl2pPr marL="335915" indent="0">
              <a:buNone/>
              <a:defRPr sz="1030"/>
            </a:lvl2pPr>
            <a:lvl3pPr marL="671830" indent="0">
              <a:buNone/>
              <a:defRPr sz="880"/>
            </a:lvl3pPr>
            <a:lvl4pPr marL="1007745" indent="0">
              <a:buNone/>
              <a:defRPr sz="735"/>
            </a:lvl4pPr>
            <a:lvl5pPr marL="1344295" indent="0">
              <a:buNone/>
              <a:defRPr sz="735"/>
            </a:lvl5pPr>
            <a:lvl6pPr marL="1680210" indent="0">
              <a:buNone/>
              <a:defRPr sz="735"/>
            </a:lvl6pPr>
            <a:lvl7pPr marL="2016125" indent="0">
              <a:buNone/>
              <a:defRPr sz="735"/>
            </a:lvl7pPr>
            <a:lvl8pPr marL="2352040" indent="0">
              <a:buNone/>
              <a:defRPr sz="735"/>
            </a:lvl8pPr>
            <a:lvl9pPr marL="2687955" indent="0">
              <a:buNone/>
              <a:defRPr sz="73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1529" y="3213803"/>
            <a:ext cx="7616793" cy="104440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175"/>
            </a:lvl1pPr>
            <a:lvl2pPr marL="335915" indent="0">
              <a:buNone/>
              <a:defRPr sz="1030"/>
            </a:lvl2pPr>
            <a:lvl3pPr marL="671830" indent="0">
              <a:buNone/>
              <a:defRPr sz="880"/>
            </a:lvl3pPr>
            <a:lvl4pPr marL="1007745" indent="0">
              <a:buNone/>
              <a:defRPr sz="735"/>
            </a:lvl4pPr>
            <a:lvl5pPr marL="1344295" indent="0">
              <a:buNone/>
              <a:defRPr sz="735"/>
            </a:lvl5pPr>
            <a:lvl6pPr marL="1680210" indent="0">
              <a:buNone/>
              <a:defRPr sz="735"/>
            </a:lvl6pPr>
            <a:lvl7pPr marL="2016125" indent="0">
              <a:buNone/>
              <a:defRPr sz="735"/>
            </a:lvl7pPr>
            <a:lvl8pPr marL="2352040" indent="0">
              <a:buNone/>
              <a:defRPr sz="735"/>
            </a:lvl8pPr>
            <a:lvl9pPr marL="2687955" indent="0">
              <a:buNone/>
              <a:defRPr sz="73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2023/7/7</a:t>
            </a:fld>
            <a:endParaRPr lang="zh-CN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35989" y="554277"/>
            <a:ext cx="447993" cy="429783"/>
          </a:xfrm>
          <a:prstGeom prst="rect">
            <a:avLst/>
          </a:prstGeom>
        </p:spPr>
        <p:txBody>
          <a:bodyPr vert="horz" lIns="67199" tIns="33599" rIns="67199" bIns="33599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588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758705" y="2200142"/>
            <a:ext cx="447993" cy="429783"/>
          </a:xfrm>
          <a:prstGeom prst="rect">
            <a:avLst/>
          </a:prstGeom>
        </p:spPr>
        <p:txBody>
          <a:bodyPr vert="horz" lIns="67199" tIns="33599" rIns="67199" bIns="33599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588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529" y="1571861"/>
            <a:ext cx="7616793" cy="1846083"/>
          </a:xfrm>
        </p:spPr>
        <p:txBody>
          <a:bodyPr anchor="b"/>
          <a:lstStyle>
            <a:lvl1pPr algn="ctr">
              <a:defRPr sz="235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1529" y="3426601"/>
            <a:ext cx="7616793" cy="838321"/>
          </a:xfrm>
        </p:spPr>
        <p:txBody>
          <a:bodyPr anchor="t"/>
          <a:lstStyle>
            <a:lvl1pPr marL="0" indent="0" algn="ctr">
              <a:buNone/>
              <a:defRPr sz="1175"/>
            </a:lvl1pPr>
            <a:lvl2pPr marL="335915" indent="0">
              <a:buNone/>
              <a:defRPr sz="1030"/>
            </a:lvl2pPr>
            <a:lvl3pPr marL="671830" indent="0">
              <a:buNone/>
              <a:defRPr sz="880"/>
            </a:lvl3pPr>
            <a:lvl4pPr marL="1007745" indent="0">
              <a:buNone/>
              <a:defRPr sz="735"/>
            </a:lvl4pPr>
            <a:lvl5pPr marL="1344295" indent="0">
              <a:buNone/>
              <a:defRPr sz="735"/>
            </a:lvl5pPr>
            <a:lvl6pPr marL="1680210" indent="0">
              <a:buNone/>
              <a:defRPr sz="735"/>
            </a:lvl6pPr>
            <a:lvl7pPr marL="2016125" indent="0">
              <a:buNone/>
              <a:defRPr sz="735"/>
            </a:lvl7pPr>
            <a:lvl8pPr marL="2352040" indent="0">
              <a:buNone/>
              <a:defRPr sz="735"/>
            </a:lvl8pPr>
            <a:lvl9pPr marL="2687955" indent="0">
              <a:buNone/>
              <a:defRPr sz="73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2023/7/7</a:t>
            </a:fld>
            <a:endParaRPr lang="zh-CN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71529" y="448028"/>
            <a:ext cx="7616793" cy="117967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71529" y="1739704"/>
            <a:ext cx="2424404" cy="423526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1765" b="0">
                <a:solidFill>
                  <a:schemeClr val="tx1"/>
                </a:solidFill>
              </a:defRPr>
            </a:lvl1pPr>
            <a:lvl2pPr marL="335915" indent="0">
              <a:buNone/>
              <a:defRPr sz="1470" b="1"/>
            </a:lvl2pPr>
            <a:lvl3pPr marL="671830" indent="0">
              <a:buNone/>
              <a:defRPr sz="1325" b="1"/>
            </a:lvl3pPr>
            <a:lvl4pPr marL="1007745" indent="0">
              <a:buNone/>
              <a:defRPr sz="1175" b="1"/>
            </a:lvl4pPr>
            <a:lvl5pPr marL="1344295" indent="0">
              <a:buNone/>
              <a:defRPr sz="1175" b="1"/>
            </a:lvl5pPr>
            <a:lvl6pPr marL="1680210" indent="0">
              <a:buNone/>
              <a:defRPr sz="1175" b="1"/>
            </a:lvl6pPr>
            <a:lvl7pPr marL="2016125" indent="0">
              <a:buNone/>
              <a:defRPr sz="1175" b="1"/>
            </a:lvl7pPr>
            <a:lvl8pPr marL="2352040" indent="0">
              <a:buNone/>
              <a:defRPr sz="1175" b="1"/>
            </a:lvl8pPr>
            <a:lvl9pPr marL="2687955" indent="0">
              <a:buNone/>
              <a:defRPr sz="117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71529" y="2163230"/>
            <a:ext cx="2424404" cy="2093034"/>
          </a:xfrm>
        </p:spPr>
        <p:txBody>
          <a:bodyPr anchor="t">
            <a:normAutofit/>
          </a:bodyPr>
          <a:lstStyle>
            <a:lvl1pPr marL="0" indent="0" algn="ctr">
              <a:buNone/>
              <a:defRPr sz="1030"/>
            </a:lvl1pPr>
            <a:lvl2pPr marL="335915" indent="0">
              <a:buNone/>
              <a:defRPr sz="880"/>
            </a:lvl2pPr>
            <a:lvl3pPr marL="671830" indent="0">
              <a:buNone/>
              <a:defRPr sz="735"/>
            </a:lvl3pPr>
            <a:lvl4pPr marL="1007745" indent="0">
              <a:buNone/>
              <a:defRPr sz="660"/>
            </a:lvl4pPr>
            <a:lvl5pPr marL="1344295" indent="0">
              <a:buNone/>
              <a:defRPr sz="660"/>
            </a:lvl5pPr>
            <a:lvl6pPr marL="1680210" indent="0">
              <a:buNone/>
              <a:defRPr sz="660"/>
            </a:lvl6pPr>
            <a:lvl7pPr marL="2016125" indent="0">
              <a:buNone/>
              <a:defRPr sz="660"/>
            </a:lvl7pPr>
            <a:lvl8pPr marL="2352040" indent="0">
              <a:buNone/>
              <a:defRPr sz="660"/>
            </a:lvl8pPr>
            <a:lvl9pPr marL="2687955" indent="0">
              <a:buNone/>
              <a:defRPr sz="66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72043" y="1739704"/>
            <a:ext cx="2418925" cy="423526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1765" b="0">
                <a:solidFill>
                  <a:schemeClr val="tx1"/>
                </a:solidFill>
              </a:defRPr>
            </a:lvl1pPr>
            <a:lvl2pPr marL="335915" indent="0">
              <a:buNone/>
              <a:defRPr sz="1470" b="1"/>
            </a:lvl2pPr>
            <a:lvl3pPr marL="671830" indent="0">
              <a:buNone/>
              <a:defRPr sz="1325" b="1"/>
            </a:lvl3pPr>
            <a:lvl4pPr marL="1007745" indent="0">
              <a:buNone/>
              <a:defRPr sz="1175" b="1"/>
            </a:lvl4pPr>
            <a:lvl5pPr marL="1344295" indent="0">
              <a:buNone/>
              <a:defRPr sz="1175" b="1"/>
            </a:lvl5pPr>
            <a:lvl6pPr marL="1680210" indent="0">
              <a:buNone/>
              <a:defRPr sz="1175" b="1"/>
            </a:lvl6pPr>
            <a:lvl7pPr marL="2016125" indent="0">
              <a:buNone/>
              <a:defRPr sz="1175" b="1"/>
            </a:lvl7pPr>
            <a:lvl8pPr marL="2352040" indent="0">
              <a:buNone/>
              <a:defRPr sz="1175" b="1"/>
            </a:lvl8pPr>
            <a:lvl9pPr marL="2687955" indent="0">
              <a:buNone/>
              <a:defRPr sz="117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263928" y="2163230"/>
            <a:ext cx="2427619" cy="2093034"/>
          </a:xfrm>
        </p:spPr>
        <p:txBody>
          <a:bodyPr anchor="t">
            <a:normAutofit/>
          </a:bodyPr>
          <a:lstStyle>
            <a:lvl1pPr marL="0" indent="0" algn="ctr">
              <a:buNone/>
              <a:defRPr sz="1030"/>
            </a:lvl1pPr>
            <a:lvl2pPr marL="335915" indent="0">
              <a:buNone/>
              <a:defRPr sz="880"/>
            </a:lvl2pPr>
            <a:lvl3pPr marL="671830" indent="0">
              <a:buNone/>
              <a:defRPr sz="735"/>
            </a:lvl3pPr>
            <a:lvl4pPr marL="1007745" indent="0">
              <a:buNone/>
              <a:defRPr sz="660"/>
            </a:lvl4pPr>
            <a:lvl5pPr marL="1344295" indent="0">
              <a:buNone/>
              <a:defRPr sz="660"/>
            </a:lvl5pPr>
            <a:lvl6pPr marL="1680210" indent="0">
              <a:buNone/>
              <a:defRPr sz="660"/>
            </a:lvl6pPr>
            <a:lvl7pPr marL="2016125" indent="0">
              <a:buNone/>
              <a:defRPr sz="660"/>
            </a:lvl7pPr>
            <a:lvl8pPr marL="2352040" indent="0">
              <a:buNone/>
              <a:defRPr sz="660"/>
            </a:lvl8pPr>
            <a:lvl9pPr marL="2687955" indent="0">
              <a:buNone/>
              <a:defRPr sz="66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59543" y="1739704"/>
            <a:ext cx="2428778" cy="423526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1765" b="0">
                <a:solidFill>
                  <a:schemeClr val="tx1"/>
                </a:solidFill>
              </a:defRPr>
            </a:lvl1pPr>
            <a:lvl2pPr marL="335915" indent="0">
              <a:buNone/>
              <a:defRPr sz="1470" b="1"/>
            </a:lvl2pPr>
            <a:lvl3pPr marL="671830" indent="0">
              <a:buNone/>
              <a:defRPr sz="1325" b="1"/>
            </a:lvl3pPr>
            <a:lvl4pPr marL="1007745" indent="0">
              <a:buNone/>
              <a:defRPr sz="1175" b="1"/>
            </a:lvl4pPr>
            <a:lvl5pPr marL="1344295" indent="0">
              <a:buNone/>
              <a:defRPr sz="1175" b="1"/>
            </a:lvl5pPr>
            <a:lvl6pPr marL="1680210" indent="0">
              <a:buNone/>
              <a:defRPr sz="1175" b="1"/>
            </a:lvl6pPr>
            <a:lvl7pPr marL="2016125" indent="0">
              <a:buNone/>
              <a:defRPr sz="1175" b="1"/>
            </a:lvl7pPr>
            <a:lvl8pPr marL="2352040" indent="0">
              <a:buNone/>
              <a:defRPr sz="1175" b="1"/>
            </a:lvl8pPr>
            <a:lvl9pPr marL="2687955" indent="0">
              <a:buNone/>
              <a:defRPr sz="117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59543" y="2163230"/>
            <a:ext cx="2428778" cy="2093034"/>
          </a:xfrm>
        </p:spPr>
        <p:txBody>
          <a:bodyPr anchor="t">
            <a:normAutofit/>
          </a:bodyPr>
          <a:lstStyle>
            <a:lvl1pPr marL="0" indent="0" algn="ctr">
              <a:buNone/>
              <a:defRPr sz="1030"/>
            </a:lvl1pPr>
            <a:lvl2pPr marL="335915" indent="0">
              <a:buNone/>
              <a:defRPr sz="880"/>
            </a:lvl2pPr>
            <a:lvl3pPr marL="671830" indent="0">
              <a:buNone/>
              <a:defRPr sz="735"/>
            </a:lvl3pPr>
            <a:lvl4pPr marL="1007745" indent="0">
              <a:buNone/>
              <a:defRPr sz="660"/>
            </a:lvl4pPr>
            <a:lvl5pPr marL="1344295" indent="0">
              <a:buNone/>
              <a:defRPr sz="660"/>
            </a:lvl5pPr>
            <a:lvl6pPr marL="1680210" indent="0">
              <a:buNone/>
              <a:defRPr sz="660"/>
            </a:lvl6pPr>
            <a:lvl7pPr marL="2016125" indent="0">
              <a:buNone/>
              <a:defRPr sz="660"/>
            </a:lvl7pPr>
            <a:lvl8pPr marL="2352040" indent="0">
              <a:buNone/>
              <a:defRPr sz="660"/>
            </a:lvl8pPr>
            <a:lvl9pPr marL="2687955" indent="0">
              <a:buNone/>
              <a:defRPr sz="66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2023/7/7</a:t>
            </a:fld>
            <a:endParaRPr lang="zh-CN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图片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71529" y="448889"/>
            <a:ext cx="7616793" cy="117880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71529" y="3090348"/>
            <a:ext cx="2422517" cy="423526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1615" b="0">
                <a:solidFill>
                  <a:schemeClr val="tx1"/>
                </a:solidFill>
              </a:defRPr>
            </a:lvl1pPr>
            <a:lvl2pPr marL="335915" indent="0">
              <a:buNone/>
              <a:defRPr sz="1470" b="1"/>
            </a:lvl2pPr>
            <a:lvl3pPr marL="671830" indent="0">
              <a:buNone/>
              <a:defRPr sz="1325" b="1"/>
            </a:lvl3pPr>
            <a:lvl4pPr marL="1007745" indent="0">
              <a:buNone/>
              <a:defRPr sz="1175" b="1"/>
            </a:lvl4pPr>
            <a:lvl5pPr marL="1344295" indent="0">
              <a:buNone/>
              <a:defRPr sz="1175" b="1"/>
            </a:lvl5pPr>
            <a:lvl6pPr marL="1680210" indent="0">
              <a:buNone/>
              <a:defRPr sz="1175" b="1"/>
            </a:lvl6pPr>
            <a:lvl7pPr marL="2016125" indent="0">
              <a:buNone/>
              <a:defRPr sz="1175" b="1"/>
            </a:lvl7pPr>
            <a:lvl8pPr marL="2352040" indent="0">
              <a:buNone/>
              <a:defRPr sz="1175" b="1"/>
            </a:lvl8pPr>
            <a:lvl9pPr marL="2687955" indent="0">
              <a:buNone/>
              <a:defRPr sz="117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71529" y="1739704"/>
            <a:ext cx="2422517" cy="112007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175"/>
            </a:lvl1pPr>
            <a:lvl2pPr marL="335915" indent="0">
              <a:buNone/>
              <a:defRPr sz="1175"/>
            </a:lvl2pPr>
            <a:lvl3pPr marL="671830" indent="0">
              <a:buNone/>
              <a:defRPr sz="1175"/>
            </a:lvl3pPr>
            <a:lvl4pPr marL="1007745" indent="0">
              <a:buNone/>
              <a:defRPr sz="1175"/>
            </a:lvl4pPr>
            <a:lvl5pPr marL="1344295" indent="0">
              <a:buNone/>
              <a:defRPr sz="1175"/>
            </a:lvl5pPr>
            <a:lvl6pPr marL="1680210" indent="0">
              <a:buNone/>
              <a:defRPr sz="1175"/>
            </a:lvl6pPr>
            <a:lvl7pPr marL="2016125" indent="0">
              <a:buNone/>
              <a:defRPr sz="1175"/>
            </a:lvl7pPr>
            <a:lvl8pPr marL="2352040" indent="0">
              <a:buNone/>
              <a:defRPr sz="1175"/>
            </a:lvl8pPr>
            <a:lvl9pPr marL="2687955" indent="0">
              <a:buNone/>
              <a:defRPr sz="1175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71529" y="3513874"/>
            <a:ext cx="2422517" cy="742390"/>
          </a:xfrm>
        </p:spPr>
        <p:txBody>
          <a:bodyPr anchor="t">
            <a:normAutofit/>
          </a:bodyPr>
          <a:lstStyle>
            <a:lvl1pPr marL="0" indent="0" algn="ctr">
              <a:buNone/>
              <a:defRPr sz="1030"/>
            </a:lvl1pPr>
            <a:lvl2pPr marL="335915" indent="0">
              <a:buNone/>
              <a:defRPr sz="880"/>
            </a:lvl2pPr>
            <a:lvl3pPr marL="671830" indent="0">
              <a:buNone/>
              <a:defRPr sz="735"/>
            </a:lvl3pPr>
            <a:lvl4pPr marL="1007745" indent="0">
              <a:buNone/>
              <a:defRPr sz="660"/>
            </a:lvl4pPr>
            <a:lvl5pPr marL="1344295" indent="0">
              <a:buNone/>
              <a:defRPr sz="660"/>
            </a:lvl5pPr>
            <a:lvl6pPr marL="1680210" indent="0">
              <a:buNone/>
              <a:defRPr sz="660"/>
            </a:lvl6pPr>
            <a:lvl7pPr marL="2016125" indent="0">
              <a:buNone/>
              <a:defRPr sz="660"/>
            </a:lvl7pPr>
            <a:lvl8pPr marL="2352040" indent="0">
              <a:buNone/>
              <a:defRPr sz="660"/>
            </a:lvl8pPr>
            <a:lvl9pPr marL="2687955" indent="0">
              <a:buNone/>
              <a:defRPr sz="66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64965" y="3090348"/>
            <a:ext cx="2426500" cy="423526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1615" b="0">
                <a:solidFill>
                  <a:schemeClr val="tx1"/>
                </a:solidFill>
              </a:defRPr>
            </a:lvl1pPr>
            <a:lvl2pPr marL="335915" indent="0">
              <a:buNone/>
              <a:defRPr sz="1470" b="1"/>
            </a:lvl2pPr>
            <a:lvl3pPr marL="671830" indent="0">
              <a:buNone/>
              <a:defRPr sz="1325" b="1"/>
            </a:lvl3pPr>
            <a:lvl4pPr marL="1007745" indent="0">
              <a:buNone/>
              <a:defRPr sz="1175" b="1"/>
            </a:lvl4pPr>
            <a:lvl5pPr marL="1344295" indent="0">
              <a:buNone/>
              <a:defRPr sz="1175" b="1"/>
            </a:lvl5pPr>
            <a:lvl6pPr marL="1680210" indent="0">
              <a:buNone/>
              <a:defRPr sz="1175" b="1"/>
            </a:lvl6pPr>
            <a:lvl7pPr marL="2016125" indent="0">
              <a:buNone/>
              <a:defRPr sz="1175" b="1"/>
            </a:lvl7pPr>
            <a:lvl8pPr marL="2352040" indent="0">
              <a:buNone/>
              <a:defRPr sz="1175" b="1"/>
            </a:lvl8pPr>
            <a:lvl9pPr marL="2687955" indent="0">
              <a:buNone/>
              <a:defRPr sz="117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63928" y="1739704"/>
            <a:ext cx="2427620" cy="112007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175"/>
            </a:lvl1pPr>
            <a:lvl2pPr marL="335915" indent="0">
              <a:buNone/>
              <a:defRPr sz="1175"/>
            </a:lvl2pPr>
            <a:lvl3pPr marL="671830" indent="0">
              <a:buNone/>
              <a:defRPr sz="1175"/>
            </a:lvl3pPr>
            <a:lvl4pPr marL="1007745" indent="0">
              <a:buNone/>
              <a:defRPr sz="1175"/>
            </a:lvl4pPr>
            <a:lvl5pPr marL="1344295" indent="0">
              <a:buNone/>
              <a:defRPr sz="1175"/>
            </a:lvl5pPr>
            <a:lvl6pPr marL="1680210" indent="0">
              <a:buNone/>
              <a:defRPr sz="1175"/>
            </a:lvl6pPr>
            <a:lvl7pPr marL="2016125" indent="0">
              <a:buNone/>
              <a:defRPr sz="1175"/>
            </a:lvl7pPr>
            <a:lvl8pPr marL="2352040" indent="0">
              <a:buNone/>
              <a:defRPr sz="1175"/>
            </a:lvl8pPr>
            <a:lvl9pPr marL="2687955" indent="0">
              <a:buNone/>
              <a:defRPr sz="1175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63928" y="3513873"/>
            <a:ext cx="2427620" cy="742391"/>
          </a:xfrm>
        </p:spPr>
        <p:txBody>
          <a:bodyPr anchor="t">
            <a:normAutofit/>
          </a:bodyPr>
          <a:lstStyle>
            <a:lvl1pPr marL="0" indent="0" algn="ctr">
              <a:buNone/>
              <a:defRPr sz="1030"/>
            </a:lvl1pPr>
            <a:lvl2pPr marL="335915" indent="0">
              <a:buNone/>
              <a:defRPr sz="880"/>
            </a:lvl2pPr>
            <a:lvl3pPr marL="671830" indent="0">
              <a:buNone/>
              <a:defRPr sz="735"/>
            </a:lvl3pPr>
            <a:lvl4pPr marL="1007745" indent="0">
              <a:buNone/>
              <a:defRPr sz="660"/>
            </a:lvl4pPr>
            <a:lvl5pPr marL="1344295" indent="0">
              <a:buNone/>
              <a:defRPr sz="660"/>
            </a:lvl5pPr>
            <a:lvl6pPr marL="1680210" indent="0">
              <a:buNone/>
              <a:defRPr sz="660"/>
            </a:lvl6pPr>
            <a:lvl7pPr marL="2016125" indent="0">
              <a:buNone/>
              <a:defRPr sz="660"/>
            </a:lvl7pPr>
            <a:lvl8pPr marL="2352040" indent="0">
              <a:buNone/>
              <a:defRPr sz="660"/>
            </a:lvl8pPr>
            <a:lvl9pPr marL="2687955" indent="0">
              <a:buNone/>
              <a:defRPr sz="66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59544" y="3090348"/>
            <a:ext cx="2425657" cy="423526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1615" b="0">
                <a:solidFill>
                  <a:schemeClr val="tx1"/>
                </a:solidFill>
              </a:defRPr>
            </a:lvl1pPr>
            <a:lvl2pPr marL="335915" indent="0">
              <a:buNone/>
              <a:defRPr sz="1470" b="1"/>
            </a:lvl2pPr>
            <a:lvl3pPr marL="671830" indent="0">
              <a:buNone/>
              <a:defRPr sz="1325" b="1"/>
            </a:lvl3pPr>
            <a:lvl4pPr marL="1007745" indent="0">
              <a:buNone/>
              <a:defRPr sz="1175" b="1"/>
            </a:lvl4pPr>
            <a:lvl5pPr marL="1344295" indent="0">
              <a:buNone/>
              <a:defRPr sz="1175" b="1"/>
            </a:lvl5pPr>
            <a:lvl6pPr marL="1680210" indent="0">
              <a:buNone/>
              <a:defRPr sz="1175" b="1"/>
            </a:lvl6pPr>
            <a:lvl7pPr marL="2016125" indent="0">
              <a:buNone/>
              <a:defRPr sz="1175" b="1"/>
            </a:lvl7pPr>
            <a:lvl8pPr marL="2352040" indent="0">
              <a:buNone/>
              <a:defRPr sz="1175" b="1"/>
            </a:lvl8pPr>
            <a:lvl9pPr marL="2687955" indent="0">
              <a:buNone/>
              <a:defRPr sz="117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59543" y="1739704"/>
            <a:ext cx="2428778" cy="112007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175"/>
            </a:lvl1pPr>
            <a:lvl2pPr marL="335915" indent="0">
              <a:buNone/>
              <a:defRPr sz="1175"/>
            </a:lvl2pPr>
            <a:lvl3pPr marL="671830" indent="0">
              <a:buNone/>
              <a:defRPr sz="1175"/>
            </a:lvl3pPr>
            <a:lvl4pPr marL="1007745" indent="0">
              <a:buNone/>
              <a:defRPr sz="1175"/>
            </a:lvl4pPr>
            <a:lvl5pPr marL="1344295" indent="0">
              <a:buNone/>
              <a:defRPr sz="1175"/>
            </a:lvl5pPr>
            <a:lvl6pPr marL="1680210" indent="0">
              <a:buNone/>
              <a:defRPr sz="1175"/>
            </a:lvl6pPr>
            <a:lvl7pPr marL="2016125" indent="0">
              <a:buNone/>
              <a:defRPr sz="1175"/>
            </a:lvl7pPr>
            <a:lvl8pPr marL="2352040" indent="0">
              <a:buNone/>
              <a:defRPr sz="1175"/>
            </a:lvl8pPr>
            <a:lvl9pPr marL="2687955" indent="0">
              <a:buNone/>
              <a:defRPr sz="1175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59452" y="3513872"/>
            <a:ext cx="2428870" cy="742392"/>
          </a:xfrm>
        </p:spPr>
        <p:txBody>
          <a:bodyPr anchor="t">
            <a:normAutofit/>
          </a:bodyPr>
          <a:lstStyle>
            <a:lvl1pPr marL="0" indent="0" algn="ctr">
              <a:buNone/>
              <a:defRPr sz="1030"/>
            </a:lvl1pPr>
            <a:lvl2pPr marL="335915" indent="0">
              <a:buNone/>
              <a:defRPr sz="880"/>
            </a:lvl2pPr>
            <a:lvl3pPr marL="671830" indent="0">
              <a:buNone/>
              <a:defRPr sz="735"/>
            </a:lvl3pPr>
            <a:lvl4pPr marL="1007745" indent="0">
              <a:buNone/>
              <a:defRPr sz="660"/>
            </a:lvl4pPr>
            <a:lvl5pPr marL="1344295" indent="0">
              <a:buNone/>
              <a:defRPr sz="660"/>
            </a:lvl5pPr>
            <a:lvl6pPr marL="1680210" indent="0">
              <a:buNone/>
              <a:defRPr sz="660"/>
            </a:lvl6pPr>
            <a:lvl7pPr marL="2016125" indent="0">
              <a:buNone/>
              <a:defRPr sz="660"/>
            </a:lvl7pPr>
            <a:lvl8pPr marL="2352040" indent="0">
              <a:buNone/>
              <a:defRPr sz="660"/>
            </a:lvl8pPr>
            <a:lvl9pPr marL="2687955" indent="0">
              <a:buNone/>
              <a:defRPr sz="66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2023/7/7</a:t>
            </a:fld>
            <a:endParaRPr lang="zh-CN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71529" y="1739704"/>
            <a:ext cx="7616793" cy="251656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2023/7/7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11892" y="448029"/>
            <a:ext cx="1876429" cy="380823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71530" y="448029"/>
            <a:ext cx="5628364" cy="3808236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2023/7/7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71528" y="1739704"/>
            <a:ext cx="7616333" cy="251656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2023/7/7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529" y="608956"/>
            <a:ext cx="7607459" cy="2011435"/>
          </a:xfrm>
        </p:spPr>
        <p:txBody>
          <a:bodyPr anchor="b">
            <a:normAutofit/>
          </a:bodyPr>
          <a:lstStyle>
            <a:lvl1pPr>
              <a:defRPr sz="294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1529" y="2688062"/>
            <a:ext cx="7607459" cy="1005551"/>
          </a:xfrm>
        </p:spPr>
        <p:txBody>
          <a:bodyPr>
            <a:normAutofit/>
          </a:bodyPr>
          <a:lstStyle>
            <a:lvl1pPr marL="0" indent="0" algn="ctr">
              <a:buNone/>
              <a:defRPr sz="1470">
                <a:solidFill>
                  <a:schemeClr val="bg1">
                    <a:lumMod val="50000"/>
                  </a:schemeClr>
                </a:solidFill>
              </a:defRPr>
            </a:lvl1pPr>
            <a:lvl2pPr marL="335915" indent="0">
              <a:buNone/>
              <a:defRPr sz="1470">
                <a:solidFill>
                  <a:schemeClr val="tx1">
                    <a:tint val="75000"/>
                  </a:schemeClr>
                </a:solidFill>
              </a:defRPr>
            </a:lvl2pPr>
            <a:lvl3pPr marL="671830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3pPr>
            <a:lvl4pPr marL="1007745" indent="0">
              <a:buNone/>
              <a:defRPr sz="1175">
                <a:solidFill>
                  <a:schemeClr val="tx1">
                    <a:tint val="75000"/>
                  </a:schemeClr>
                </a:solidFill>
              </a:defRPr>
            </a:lvl4pPr>
            <a:lvl5pPr marL="1344295" indent="0">
              <a:buNone/>
              <a:defRPr sz="1175">
                <a:solidFill>
                  <a:schemeClr val="tx1">
                    <a:tint val="75000"/>
                  </a:schemeClr>
                </a:solidFill>
              </a:defRPr>
            </a:lvl5pPr>
            <a:lvl6pPr marL="1680210" indent="0">
              <a:buNone/>
              <a:defRPr sz="1175">
                <a:solidFill>
                  <a:schemeClr val="tx1">
                    <a:tint val="75000"/>
                  </a:schemeClr>
                </a:solidFill>
              </a:defRPr>
            </a:lvl6pPr>
            <a:lvl7pPr marL="2016125" indent="0">
              <a:buNone/>
              <a:defRPr sz="1175">
                <a:solidFill>
                  <a:schemeClr val="tx1">
                    <a:tint val="75000"/>
                  </a:schemeClr>
                </a:solidFill>
              </a:defRPr>
            </a:lvl7pPr>
            <a:lvl8pPr marL="2352040" indent="0">
              <a:buNone/>
              <a:defRPr sz="1175">
                <a:solidFill>
                  <a:schemeClr val="tx1">
                    <a:tint val="75000"/>
                  </a:schemeClr>
                </a:solidFill>
              </a:defRPr>
            </a:lvl8pPr>
            <a:lvl9pPr marL="2687955" indent="0">
              <a:buNone/>
              <a:defRPr sz="11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1530" y="454582"/>
            <a:ext cx="7616792" cy="117311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71529" y="1739704"/>
            <a:ext cx="3752397" cy="251656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535924" y="1739704"/>
            <a:ext cx="3751937" cy="251656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2023/7/7</a:t>
            </a:fld>
            <a:endParaRPr lang="zh-CN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1530" y="454582"/>
            <a:ext cx="7616792" cy="117311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2432" y="1742589"/>
            <a:ext cx="3581496" cy="49976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1910" b="0">
                <a:solidFill>
                  <a:schemeClr val="tx1"/>
                </a:solidFill>
              </a:defRPr>
            </a:lvl1pPr>
            <a:lvl2pPr marL="335915" indent="0">
              <a:buNone/>
              <a:defRPr sz="1470" b="1"/>
            </a:lvl2pPr>
            <a:lvl3pPr marL="671830" indent="0">
              <a:buNone/>
              <a:defRPr sz="1325" b="1"/>
            </a:lvl3pPr>
            <a:lvl4pPr marL="1007745" indent="0">
              <a:buNone/>
              <a:defRPr sz="1175" b="1"/>
            </a:lvl4pPr>
            <a:lvl5pPr marL="1344295" indent="0">
              <a:buNone/>
              <a:defRPr sz="1175" b="1"/>
            </a:lvl5pPr>
            <a:lvl6pPr marL="1680210" indent="0">
              <a:buNone/>
              <a:defRPr sz="1175" b="1"/>
            </a:lvl6pPr>
            <a:lvl7pPr marL="2016125" indent="0">
              <a:buNone/>
              <a:defRPr sz="1175" b="1"/>
            </a:lvl7pPr>
            <a:lvl8pPr marL="2352040" indent="0">
              <a:buNone/>
              <a:defRPr sz="1175" b="1"/>
            </a:lvl8pPr>
            <a:lvl9pPr marL="2687955" indent="0">
              <a:buNone/>
              <a:defRPr sz="117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71529" y="2242353"/>
            <a:ext cx="3752398" cy="201391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705" y="1742589"/>
            <a:ext cx="3587617" cy="49976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1910" b="0">
                <a:solidFill>
                  <a:schemeClr val="tx1"/>
                </a:solidFill>
              </a:defRPr>
            </a:lvl1pPr>
            <a:lvl2pPr marL="335915" indent="0">
              <a:buNone/>
              <a:defRPr sz="1470" b="1"/>
            </a:lvl2pPr>
            <a:lvl3pPr marL="671830" indent="0">
              <a:buNone/>
              <a:defRPr sz="1325" b="1"/>
            </a:lvl3pPr>
            <a:lvl4pPr marL="1007745" indent="0">
              <a:buNone/>
              <a:defRPr sz="1175" b="1"/>
            </a:lvl4pPr>
            <a:lvl5pPr marL="1344295" indent="0">
              <a:buNone/>
              <a:defRPr sz="1175" b="1"/>
            </a:lvl5pPr>
            <a:lvl6pPr marL="1680210" indent="0">
              <a:buNone/>
              <a:defRPr sz="1175" b="1"/>
            </a:lvl6pPr>
            <a:lvl7pPr marL="2016125" indent="0">
              <a:buNone/>
              <a:defRPr sz="1175" b="1"/>
            </a:lvl7pPr>
            <a:lvl8pPr marL="2352040" indent="0">
              <a:buNone/>
              <a:defRPr sz="1175" b="1"/>
            </a:lvl8pPr>
            <a:lvl9pPr marL="2687955" indent="0">
              <a:buNone/>
              <a:defRPr sz="117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535924" y="2242353"/>
            <a:ext cx="3751938" cy="201391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2023/7/7</a:t>
            </a:fld>
            <a:endParaRPr lang="zh-CN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529" y="448028"/>
            <a:ext cx="2892321" cy="1486997"/>
          </a:xfrm>
        </p:spPr>
        <p:txBody>
          <a:bodyPr anchor="b"/>
          <a:lstStyle>
            <a:lvl1pPr algn="ctr">
              <a:defRPr sz="235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731847" y="448028"/>
            <a:ext cx="4556474" cy="380823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1529" y="1935024"/>
            <a:ext cx="2892321" cy="2321240"/>
          </a:xfrm>
        </p:spPr>
        <p:txBody>
          <a:bodyPr/>
          <a:lstStyle>
            <a:lvl1pPr marL="0" indent="0" algn="ctr">
              <a:buNone/>
              <a:defRPr sz="1175"/>
            </a:lvl1pPr>
            <a:lvl2pPr marL="335915" indent="0">
              <a:buNone/>
              <a:defRPr sz="1030"/>
            </a:lvl2pPr>
            <a:lvl3pPr marL="671830" indent="0">
              <a:buNone/>
              <a:defRPr sz="880"/>
            </a:lvl3pPr>
            <a:lvl4pPr marL="1007745" indent="0">
              <a:buNone/>
              <a:defRPr sz="735"/>
            </a:lvl4pPr>
            <a:lvl5pPr marL="1344295" indent="0">
              <a:buNone/>
              <a:defRPr sz="735"/>
            </a:lvl5pPr>
            <a:lvl6pPr marL="1680210" indent="0">
              <a:buNone/>
              <a:defRPr sz="735"/>
            </a:lvl6pPr>
            <a:lvl7pPr marL="2016125" indent="0">
              <a:buNone/>
              <a:defRPr sz="735"/>
            </a:lvl7pPr>
            <a:lvl8pPr marL="2352040" indent="0">
              <a:buNone/>
              <a:defRPr sz="735"/>
            </a:lvl8pPr>
            <a:lvl9pPr marL="2687955" indent="0">
              <a:buNone/>
              <a:defRPr sz="73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2023/7/7</a:t>
            </a:fld>
            <a:endParaRPr lang="zh-CN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529" y="448028"/>
            <a:ext cx="4361584" cy="1486998"/>
          </a:xfrm>
        </p:spPr>
        <p:txBody>
          <a:bodyPr anchor="b"/>
          <a:lstStyle>
            <a:lvl1pPr algn="ctr">
              <a:defRPr sz="235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56457" y="448029"/>
            <a:ext cx="2392349" cy="3808236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2350"/>
            </a:lvl1pPr>
            <a:lvl2pPr marL="335915" indent="0">
              <a:buNone/>
              <a:defRPr sz="2060"/>
            </a:lvl2pPr>
            <a:lvl3pPr marL="671830" indent="0">
              <a:buNone/>
              <a:defRPr sz="1765"/>
            </a:lvl3pPr>
            <a:lvl4pPr marL="1007745" indent="0">
              <a:buNone/>
              <a:defRPr sz="1470"/>
            </a:lvl4pPr>
            <a:lvl5pPr marL="1344295" indent="0">
              <a:buNone/>
              <a:defRPr sz="1470"/>
            </a:lvl5pPr>
            <a:lvl6pPr marL="1680210" indent="0">
              <a:buNone/>
              <a:defRPr sz="1470"/>
            </a:lvl6pPr>
            <a:lvl7pPr marL="2016125" indent="0">
              <a:buNone/>
              <a:defRPr sz="1470"/>
            </a:lvl7pPr>
            <a:lvl8pPr marL="2352040" indent="0">
              <a:buNone/>
              <a:defRPr sz="1470"/>
            </a:lvl8pPr>
            <a:lvl9pPr marL="2687955" indent="0">
              <a:buNone/>
              <a:defRPr sz="147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1544" y="1935025"/>
            <a:ext cx="4361569" cy="2321239"/>
          </a:xfrm>
        </p:spPr>
        <p:txBody>
          <a:bodyPr/>
          <a:lstStyle>
            <a:lvl1pPr marL="0" indent="0" algn="ctr">
              <a:buNone/>
              <a:defRPr sz="1175"/>
            </a:lvl1pPr>
            <a:lvl2pPr marL="335915" indent="0">
              <a:buNone/>
              <a:defRPr sz="1030"/>
            </a:lvl2pPr>
            <a:lvl3pPr marL="671830" indent="0">
              <a:buNone/>
              <a:defRPr sz="880"/>
            </a:lvl3pPr>
            <a:lvl4pPr marL="1007745" indent="0">
              <a:buNone/>
              <a:defRPr sz="735"/>
            </a:lvl4pPr>
            <a:lvl5pPr marL="1344295" indent="0">
              <a:buNone/>
              <a:defRPr sz="735"/>
            </a:lvl5pPr>
            <a:lvl6pPr marL="1680210" indent="0">
              <a:buNone/>
              <a:defRPr sz="735"/>
            </a:lvl6pPr>
            <a:lvl7pPr marL="2016125" indent="0">
              <a:buNone/>
              <a:defRPr sz="735"/>
            </a:lvl7pPr>
            <a:lvl8pPr marL="2352040" indent="0">
              <a:buNone/>
              <a:defRPr sz="735"/>
            </a:lvl8pPr>
            <a:lvl9pPr marL="2687955" indent="0">
              <a:buNone/>
              <a:defRPr sz="73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2023/7/7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8959852" cy="5040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1530" y="454582"/>
            <a:ext cx="7616792" cy="1173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1529" y="1739704"/>
            <a:ext cx="7616793" cy="2516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43072" y="4323936"/>
            <a:ext cx="2015966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35">
                <a:solidFill>
                  <a:schemeClr val="tx1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2023/7/7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1529" y="4323936"/>
            <a:ext cx="4903877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35">
                <a:solidFill>
                  <a:schemeClr val="tx1"/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26703" y="4323936"/>
            <a:ext cx="561618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35">
                <a:solidFill>
                  <a:schemeClr val="tx1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F4780E2-6D85-64F7-EB0C-2066C972ABEB}"/>
              </a:ext>
            </a:extLst>
          </p:cNvPr>
          <p:cNvSpPr txBox="1"/>
          <p:nvPr userDrawn="1"/>
        </p:nvSpPr>
        <p:spPr>
          <a:xfrm>
            <a:off x="-128587" y="4688669"/>
            <a:ext cx="59197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《</a:t>
            </a:r>
            <a:r>
              <a:rPr lang="zh-CN" altLang="en-US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信创</a:t>
            </a:r>
            <a:r>
              <a:rPr lang="en-US" altLang="zh-CN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Linux</a:t>
            </a:r>
            <a:r>
              <a:rPr lang="zh-CN" altLang="en-US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操作系统管理（统信</a:t>
            </a:r>
            <a:r>
              <a:rPr lang="en-US" altLang="zh-CN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UOS</a:t>
            </a:r>
            <a:r>
              <a:rPr lang="zh-CN" altLang="en-US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版）</a:t>
            </a:r>
            <a:r>
              <a:rPr lang="en-US" altLang="zh-CN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》</a:t>
            </a:r>
            <a:r>
              <a:rPr lang="zh-CN" altLang="en-US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配套</a:t>
            </a:r>
            <a:r>
              <a:rPr lang="en-US" altLang="zh-CN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PPT</a:t>
            </a:r>
            <a:endParaRPr lang="zh-CN" altLang="en-US" sz="1800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Picture 5" descr="G:\Fujian Communications Technology college\科研项目\科技服务团队\校名和图标\新校徽透明.png">
            <a:extLst>
              <a:ext uri="{FF2B5EF4-FFF2-40B4-BE49-F238E27FC236}">
                <a16:creationId xmlns:a16="http://schemas.microsoft.com/office/drawing/2014/main" id="{560A3010-C487-A934-4484-5D69905E649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5225" y="4297835"/>
            <a:ext cx="739196" cy="742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 descr="图片包含 文本&#10;&#10;描述已自动生成">
            <a:extLst>
              <a:ext uri="{FF2B5EF4-FFF2-40B4-BE49-F238E27FC236}">
                <a16:creationId xmlns:a16="http://schemas.microsoft.com/office/drawing/2014/main" id="{53485079-32F8-A795-9ECC-7A2BDCA26764}"/>
              </a:ext>
            </a:extLst>
          </p:cNvPr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3496" y="4614769"/>
            <a:ext cx="956830" cy="42566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671830" rtl="0" eaLnBrk="1" latinLnBrk="0" hangingPunct="1">
        <a:lnSpc>
          <a:spcPct val="90000"/>
        </a:lnSpc>
        <a:spcBef>
          <a:spcPct val="0"/>
        </a:spcBef>
        <a:buNone/>
        <a:defRPr sz="2645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168275" indent="-168275" algn="l" defTabSz="671830" rtl="0" eaLnBrk="1" latinLnBrk="0" hangingPunct="1">
        <a:lnSpc>
          <a:spcPct val="120000"/>
        </a:lnSpc>
        <a:spcBef>
          <a:spcPts val="735"/>
        </a:spcBef>
        <a:buClr>
          <a:schemeClr val="tx1"/>
        </a:buClr>
        <a:buFont typeface="Arial" panose="020B0604020202020204" pitchFamily="34" charset="0"/>
        <a:buChar char="•"/>
        <a:defRPr sz="147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04190" indent="-168275" algn="l" defTabSz="671830" rtl="0" eaLnBrk="1" latinLnBrk="0" hangingPunct="1">
        <a:lnSpc>
          <a:spcPct val="120000"/>
        </a:lnSpc>
        <a:spcBef>
          <a:spcPts val="365"/>
        </a:spcBef>
        <a:buClr>
          <a:schemeClr val="tx1"/>
        </a:buClr>
        <a:buFont typeface="Arial" panose="020B0604020202020204" pitchFamily="34" charset="0"/>
        <a:buChar char="•"/>
        <a:defRPr sz="1325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840105" indent="-168275" algn="l" defTabSz="671830" rtl="0" eaLnBrk="1" latinLnBrk="0" hangingPunct="1">
        <a:lnSpc>
          <a:spcPct val="120000"/>
        </a:lnSpc>
        <a:spcBef>
          <a:spcPts val="365"/>
        </a:spcBef>
        <a:buClr>
          <a:schemeClr val="tx1"/>
        </a:buClr>
        <a:buFont typeface="Arial" panose="020B0604020202020204" pitchFamily="34" charset="0"/>
        <a:buChar char="•"/>
        <a:defRPr sz="1175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176020" indent="-168275" algn="l" defTabSz="671830" rtl="0" eaLnBrk="1" latinLnBrk="0" hangingPunct="1">
        <a:lnSpc>
          <a:spcPct val="120000"/>
        </a:lnSpc>
        <a:spcBef>
          <a:spcPts val="365"/>
        </a:spcBef>
        <a:buClr>
          <a:schemeClr val="tx1"/>
        </a:buClr>
        <a:buFont typeface="Arial" panose="020B0604020202020204" pitchFamily="34" charset="0"/>
        <a:buChar char="•"/>
        <a:defRPr sz="103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511935" indent="-168275" algn="l" defTabSz="671830" rtl="0" eaLnBrk="1" latinLnBrk="0" hangingPunct="1">
        <a:lnSpc>
          <a:spcPct val="120000"/>
        </a:lnSpc>
        <a:spcBef>
          <a:spcPts val="365"/>
        </a:spcBef>
        <a:buClr>
          <a:schemeClr val="tx1"/>
        </a:buClr>
        <a:buFont typeface="Arial" panose="020B0604020202020204" pitchFamily="34" charset="0"/>
        <a:buChar char="•"/>
        <a:defRPr sz="103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847850" indent="-168275" algn="l" defTabSz="671830" rtl="0" eaLnBrk="1" latinLnBrk="0" hangingPunct="1">
        <a:lnSpc>
          <a:spcPct val="120000"/>
        </a:lnSpc>
        <a:spcBef>
          <a:spcPts val="365"/>
        </a:spcBef>
        <a:buClr>
          <a:schemeClr val="tx1"/>
        </a:buClr>
        <a:buFont typeface="Arial" panose="020B0604020202020204" pitchFamily="34" charset="0"/>
        <a:buChar char="•"/>
        <a:defRPr sz="103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183765" indent="-168275" algn="l" defTabSz="671830" rtl="0" eaLnBrk="1" latinLnBrk="0" hangingPunct="1">
        <a:lnSpc>
          <a:spcPct val="120000"/>
        </a:lnSpc>
        <a:spcBef>
          <a:spcPts val="365"/>
        </a:spcBef>
        <a:buClr>
          <a:schemeClr val="tx1"/>
        </a:buClr>
        <a:buFont typeface="Arial" panose="020B0604020202020204" pitchFamily="34" charset="0"/>
        <a:buChar char="•"/>
        <a:defRPr sz="103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2519680" indent="-168275" algn="l" defTabSz="671830" rtl="0" eaLnBrk="1" latinLnBrk="0" hangingPunct="1">
        <a:lnSpc>
          <a:spcPct val="120000"/>
        </a:lnSpc>
        <a:spcBef>
          <a:spcPts val="365"/>
        </a:spcBef>
        <a:buClr>
          <a:schemeClr val="tx1"/>
        </a:buClr>
        <a:buFont typeface="Arial" panose="020B0604020202020204" pitchFamily="34" charset="0"/>
        <a:buChar char="•"/>
        <a:defRPr sz="103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2856230" indent="-168275" algn="l" defTabSz="671830" rtl="0" eaLnBrk="1" latinLnBrk="0" hangingPunct="1">
        <a:lnSpc>
          <a:spcPct val="120000"/>
        </a:lnSpc>
        <a:spcBef>
          <a:spcPts val="365"/>
        </a:spcBef>
        <a:buClr>
          <a:schemeClr val="tx1"/>
        </a:buClr>
        <a:buFont typeface="Arial" panose="020B0604020202020204" pitchFamily="34" charset="0"/>
        <a:buChar char="•"/>
        <a:defRPr sz="103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71830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1pPr>
      <a:lvl2pPr marL="335915" algn="l" defTabSz="671830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2pPr>
      <a:lvl3pPr marL="671830" algn="l" defTabSz="671830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3pPr>
      <a:lvl4pPr marL="1007745" algn="l" defTabSz="671830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4pPr>
      <a:lvl5pPr marL="1344295" algn="l" defTabSz="671830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5pPr>
      <a:lvl6pPr marL="1680210" algn="l" defTabSz="671830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6pPr>
      <a:lvl7pPr marL="2016125" algn="l" defTabSz="671830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7pPr>
      <a:lvl8pPr marL="2352040" algn="l" defTabSz="671830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8pPr>
      <a:lvl9pPr marL="2687955" algn="l" defTabSz="671830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6"/>
          <p:cNvSpPr/>
          <p:nvPr/>
        </p:nvSpPr>
        <p:spPr>
          <a:xfrm>
            <a:off x="1815629" y="1634757"/>
            <a:ext cx="5760640" cy="2284041"/>
          </a:xfrm>
          <a:prstGeom prst="rect">
            <a:avLst/>
          </a:prstGeom>
        </p:spPr>
        <p:txBody>
          <a:bodyPr wrap="square" lIns="67391" tIns="33696" rIns="67391" bIns="33696">
            <a:spAutoFit/>
          </a:bodyPr>
          <a:lstStyle/>
          <a:p>
            <a:pPr algn="ctr">
              <a:defRPr/>
            </a:pPr>
            <a:r>
              <a:rPr lang="zh-CN" sz="4800" kern="0" dirty="0">
                <a:solidFill>
                  <a:srgbClr val="3B383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项目</a:t>
            </a:r>
            <a:r>
              <a:rPr lang="zh-CN" altLang="en-US" sz="4800" kern="0" dirty="0">
                <a:solidFill>
                  <a:srgbClr val="3B383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 一</a:t>
            </a:r>
            <a:endParaRPr lang="en-US" altLang="zh-CN" sz="4800" kern="0" dirty="0">
              <a:solidFill>
                <a:srgbClr val="3B3837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 Condensed Light" panose="020B0306030504020204" pitchFamily="34" charset="0"/>
              <a:sym typeface="Arial" panose="020B0604020202020204" pitchFamily="34" charset="0"/>
            </a:endParaRPr>
          </a:p>
          <a:p>
            <a:pPr algn="ctr">
              <a:defRPr/>
            </a:pPr>
            <a:r>
              <a:rPr lang="zh-CN" altLang="en-US" sz="4800" kern="0" dirty="0">
                <a:solidFill>
                  <a:srgbClr val="3B383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统信操作系统的基本操作</a:t>
            </a:r>
            <a:endParaRPr lang="en-US" altLang="zh-CN" sz="4800" kern="0" dirty="0">
              <a:solidFill>
                <a:srgbClr val="3B3837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 Condensed Light" panose="020B0306030504020204" pitchFamily="34" charset="0"/>
              <a:sym typeface="Arial" panose="020B0604020202020204" pitchFamily="34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3111773" y="3218933"/>
            <a:ext cx="2592288" cy="0"/>
          </a:xfrm>
          <a:prstGeom prst="line">
            <a:avLst/>
          </a:prstGeom>
          <a:ln w="1587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903">
        <p:fade/>
      </p:transition>
    </mc:Choice>
    <mc:Fallback xmlns="">
      <p:transition spd="med" advTm="690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50"/>
                            </p:stCondLst>
                            <p:childTnLst>
                              <p:par>
                                <p:cTn id="13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 -4.80315E-6 L 0 -0.07212 " pathEditMode="relative" rAng="0" ptsTypes="AA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22"/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300"/>
                            </p:stCondLst>
                            <p:childTnLst>
                              <p:par>
                                <p:cTn id="2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800"/>
                            </p:stCondLst>
                            <p:childTnLst>
                              <p:par>
                                <p:cTn id="24" presetID="2" presetClass="exit" presetSubtype="4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300"/>
                            </p:stCondLst>
                            <p:childTnLst>
                              <p:par>
                                <p:cTn id="29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4" grpId="2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2E746BB-E912-7A1C-AD2D-85834DCBD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18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三、</a:t>
            </a:r>
            <a:r>
              <a:rPr lang="en-US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VMware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4EE5C4C-3F6E-150D-76C2-2598EE44294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pPr marL="0" marR="0" indent="266700" algn="just">
              <a:spcBef>
                <a:spcPts val="0"/>
              </a:spcBef>
              <a:spcAft>
                <a:spcPts val="0"/>
              </a:spcAft>
            </a:pP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VMWare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虚拟机软件是一个</a:t>
            </a:r>
            <a:r>
              <a:rPr lang="zh-CN" altLang="en-US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虚拟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PC”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软件，它使你可以在一台机器上同时运行二个或更多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Windows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DOS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LINUX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系统。与</a:t>
            </a:r>
            <a:r>
              <a:rPr lang="zh-CN" altLang="en-US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多启动</a:t>
            </a:r>
            <a:r>
              <a:rPr lang="zh-CN" altLang="en-US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系统相比，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VMWare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采用了完全不同的概念。多启动系统在一个时刻只能运行一个系统，在系统切换时需要重新启动机器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</a:p>
          <a:p>
            <a:pPr marL="0" marR="0" indent="266700" algn="just">
              <a:spcBef>
                <a:spcPts val="0"/>
              </a:spcBef>
              <a:spcAft>
                <a:spcPts val="0"/>
              </a:spcAft>
            </a:pP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VMWare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虚拟机软件来测试软件、测试安装操作系统（如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inux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）、测试病毒木马等。</a:t>
            </a:r>
            <a:endParaRPr lang="zh-CN" altLang="en-US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marR="0" indent="266700" algn="just">
              <a:spcBef>
                <a:spcPts val="0"/>
              </a:spcBef>
              <a:spcAft>
                <a:spcPts val="0"/>
              </a:spcAft>
            </a:pP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VMWare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是真正</a:t>
            </a:r>
            <a:r>
              <a:rPr lang="zh-CN" altLang="en-US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同时</a:t>
            </a:r>
            <a:r>
              <a:rPr lang="zh-CN" altLang="en-US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运行，多个操作系统在主系统的平台上，就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像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标准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Windows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应用程序那样切换。而且每个操作系统你都可以进行虚拟的分区、配置而不影响真实硬盘的数据，可以通过网卡将几台虚拟机用网卡连接为一个局域网。</a:t>
            </a:r>
            <a:endParaRPr lang="zh-CN" altLang="en-US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802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7205673-FF2D-261F-4B05-ABC9870E0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530" y="454582"/>
            <a:ext cx="7616792" cy="1057462"/>
          </a:xfrm>
        </p:spPr>
        <p:txBody>
          <a:bodyPr/>
          <a:lstStyle/>
          <a:p>
            <a:pPr algn="l"/>
            <a:r>
              <a:rPr lang="en-US" altLang="zh-CN" sz="18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&lt;</a:t>
            </a:r>
            <a:r>
              <a:rPr lang="zh-CN" altLang="en-US" sz="1800" kern="10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任务实施</a:t>
            </a:r>
            <a:r>
              <a:rPr lang="en-US" altLang="zh-CN" sz="18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&gt;</a:t>
            </a:r>
            <a:br>
              <a:rPr lang="en-US" altLang="zh-CN" sz="18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</a:br>
            <a:r>
              <a:rPr lang="zh-CN" altLang="en-US" sz="1800" b="1" kern="10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一、安装虚拟机</a:t>
            </a:r>
            <a:br>
              <a:rPr lang="zh-CN" altLang="en-US" sz="1800" b="1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</a:b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797CA0B-3B73-332B-AC4C-ECA75F576A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1987" y="1261876"/>
            <a:ext cx="7616333" cy="2516560"/>
          </a:xfrm>
        </p:spPr>
        <p:txBody>
          <a:bodyPr/>
          <a:lstStyle/>
          <a:p>
            <a:r>
              <a:rPr lang="en-US" altLang="zh-CN"/>
              <a:t>1.</a:t>
            </a:r>
            <a:r>
              <a:rPr lang="zh-CN" altLang="en-US"/>
              <a:t>在</a:t>
            </a:r>
            <a:r>
              <a:rPr lang="en-US" altLang="zh-CN"/>
              <a:t>Windows</a:t>
            </a:r>
            <a:r>
              <a:rPr lang="zh-CN" altLang="en-US"/>
              <a:t>环境下安装</a:t>
            </a:r>
            <a:r>
              <a:rPr lang="en-US" altLang="zh-CN"/>
              <a:t>VMware</a:t>
            </a:r>
          </a:p>
          <a:p>
            <a:r>
              <a:rPr lang="zh-CN" altLang="en-US"/>
              <a:t>在浏览器中输入“</a:t>
            </a:r>
            <a:r>
              <a:rPr lang="en-US" altLang="zh-CN" cap="none"/>
              <a:t>https://www.vmware.com/cn/products/workstation-pro.html</a:t>
            </a:r>
            <a:r>
              <a:rPr lang="en-US" altLang="zh-CN"/>
              <a:t>”</a:t>
            </a:r>
            <a:r>
              <a:rPr lang="zh-CN" altLang="en-US"/>
              <a:t>进入</a:t>
            </a:r>
            <a:r>
              <a:rPr lang="en-US" altLang="zh-CN"/>
              <a:t>VMware</a:t>
            </a:r>
            <a:r>
              <a:rPr lang="zh-CN" altLang="en-US"/>
              <a:t>官网，如图</a:t>
            </a:r>
            <a:r>
              <a:rPr lang="en-US" altLang="zh-CN"/>
              <a:t>1.2</a:t>
            </a:r>
            <a:r>
              <a:rPr lang="zh-CN" altLang="en-US"/>
              <a:t>所示，点击左下角的“下载试用版” </a:t>
            </a:r>
            <a:r>
              <a:rPr lang="en-US" altLang="zh-CN"/>
              <a:t>Workstation 16 Pro</a:t>
            </a:r>
            <a:r>
              <a:rPr lang="zh-CN" altLang="en-US"/>
              <a:t>，进入下载虚拟机的页面，如图</a:t>
            </a:r>
            <a:r>
              <a:rPr lang="en-US" altLang="zh-CN"/>
              <a:t>1.3</a:t>
            </a:r>
            <a:r>
              <a:rPr lang="zh-CN" altLang="en-US"/>
              <a:t>所示，点击“</a:t>
            </a:r>
            <a:r>
              <a:rPr lang="en-US" altLang="zh-CN"/>
              <a:t>Workstation 16 Pro for Windows”</a:t>
            </a:r>
            <a:r>
              <a:rPr lang="zh-CN" altLang="en-US"/>
              <a:t>下载</a:t>
            </a:r>
            <a:r>
              <a:rPr lang="en-US" altLang="zh-CN"/>
              <a:t>Windows</a:t>
            </a:r>
            <a:r>
              <a:rPr lang="zh-CN" altLang="en-US"/>
              <a:t>版本的虚拟机</a:t>
            </a:r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21A137C4-7F09-82B4-7E3A-24A3D337E7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1573" y="2899617"/>
            <a:ext cx="2824243" cy="149718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0AF60721-B569-E2EF-3309-130EF83988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4036" y="2779674"/>
            <a:ext cx="2509131" cy="1497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558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D588622-7026-6543-6745-D0E8910D8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1800" b="1" kern="100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2.</a:t>
            </a:r>
            <a:r>
              <a:rPr lang="zh-CN" altLang="en-US" sz="1800" b="1" kern="100" dirty="0">
                <a:solidFill>
                  <a:srgbClr val="0000FF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在统信</a:t>
            </a:r>
            <a:r>
              <a:rPr lang="en-US" altLang="zh-CN" sz="1800" b="1" kern="100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UOS</a:t>
            </a:r>
            <a:r>
              <a:rPr lang="zh-CN" altLang="en-US" sz="1800" b="1" kern="100" dirty="0">
                <a:solidFill>
                  <a:srgbClr val="0000FF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环境下安装</a:t>
            </a:r>
            <a:r>
              <a:rPr lang="en-US" altLang="zh-CN" sz="1800" b="1" kern="100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KVM</a:t>
            </a:r>
            <a:r>
              <a:rPr lang="zh-CN" altLang="en-US" sz="1800" b="1" kern="100" dirty="0">
                <a:solidFill>
                  <a:srgbClr val="0000FF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虚拟机</a:t>
            </a:r>
            <a:br>
              <a:rPr lang="zh-CN" altLang="en-US" sz="1800" b="1" kern="100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</a:b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93A5C0B-646E-4A45-2155-C55F33A6EDF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1528" y="1041140"/>
            <a:ext cx="7616333" cy="2516560"/>
          </a:xfrm>
        </p:spPr>
        <p:txBody>
          <a:bodyPr/>
          <a:lstStyle/>
          <a:p>
            <a:pPr marL="0" marR="0" indent="266700"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）在统信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UOS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桌面单击鼠标右键，在弹出的快捷菜单中选择</a:t>
            </a:r>
            <a:r>
              <a:rPr lang="en-US" altLang="zh-CN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【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终端</a:t>
            </a:r>
            <a:r>
              <a:rPr lang="en-US" altLang="zh-CN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】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命令，然后点击在终端中打开，进入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UOS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的命令行模式，后面的操作不再使用鼠标，使用命令就能完成大部分操作。</a:t>
            </a:r>
            <a:endParaRPr lang="zh-CN" altLang="en-US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）单击</a:t>
            </a:r>
            <a:r>
              <a:rPr lang="en-US" altLang="zh-CN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【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控制中心</a:t>
            </a:r>
            <a:r>
              <a:rPr lang="en-US" altLang="zh-CN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】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图标，如图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1.4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）所示，进入</a:t>
            </a:r>
            <a:r>
              <a:rPr lang="en-US" altLang="zh-CN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【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控制中心</a:t>
            </a:r>
            <a:r>
              <a:rPr lang="en-US" altLang="zh-CN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】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窗口，如图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1.4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）所示。</a:t>
            </a:r>
            <a:endParaRPr lang="zh-CN" altLang="en-US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en-US" dirty="0"/>
          </a:p>
        </p:txBody>
      </p:sp>
      <p:pic>
        <p:nvPicPr>
          <p:cNvPr id="5" name="图片 4" descr="图形用户界面, 应用程序&#10;&#10;描述已自动生成">
            <a:extLst>
              <a:ext uri="{FF2B5EF4-FFF2-40B4-BE49-F238E27FC236}">
                <a16:creationId xmlns:a16="http://schemas.microsoft.com/office/drawing/2014/main" id="{7C023415-132C-5E31-BEBC-C68802605A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533" y="3312244"/>
            <a:ext cx="2602865" cy="427355"/>
          </a:xfrm>
          <a:prstGeom prst="rect">
            <a:avLst/>
          </a:prstGeom>
        </p:spPr>
      </p:pic>
      <p:pic>
        <p:nvPicPr>
          <p:cNvPr id="6" name="图片 5" descr="图形用户界面, 文本, 应用程序&#10;&#10;描述已自动生成">
            <a:extLst>
              <a:ext uri="{FF2B5EF4-FFF2-40B4-BE49-F238E27FC236}">
                <a16:creationId xmlns:a16="http://schemas.microsoft.com/office/drawing/2014/main" id="{0A535EEE-284F-34F2-84D9-358328DA73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1973" y="2600564"/>
            <a:ext cx="2292956" cy="1624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097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478AB68-F3A2-EDEF-2F41-C6D0C9852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18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二、安装统信</a:t>
            </a:r>
            <a:r>
              <a:rPr lang="en-US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UOS</a:t>
            </a:r>
            <a:br>
              <a:rPr lang="en-US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</a:b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A6F7C70-1634-D8BD-A6D0-9784975BA1E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1989" y="1872084"/>
            <a:ext cx="7616333" cy="2516560"/>
          </a:xfrm>
        </p:spPr>
        <p:txBody>
          <a:bodyPr/>
          <a:lstStyle/>
          <a:p>
            <a:pPr marL="0" marR="0" indent="0" algn="just" hangingPunct="0">
              <a:spcBef>
                <a:spcPts val="780"/>
              </a:spcBef>
              <a:spcAft>
                <a:spcPts val="780"/>
              </a:spcAft>
            </a:pPr>
            <a:r>
              <a:rPr lang="en-US" altLang="zh-CN" sz="1800" b="1" kern="100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zh-CN" altLang="en-US" sz="1800" b="1" kern="100" dirty="0">
                <a:solidFill>
                  <a:srgbClr val="0000FF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在虚拟机上安装</a:t>
            </a:r>
            <a:endParaRPr lang="zh-CN" altLang="en-US" sz="1800" b="1" kern="100" dirty="0">
              <a:solidFill>
                <a:srgbClr val="0000FF"/>
              </a:solidFill>
              <a:effectLst/>
              <a:latin typeface="Arial" panose="020B0604020202020204" pitchFamily="34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0" marR="0" indent="266700"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这里主要讲的是如何在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Windows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环境下使用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VMware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安装统信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UOS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，在开始之前需要提前下载好统信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UOS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镜像文件。</a:t>
            </a:r>
            <a:endParaRPr lang="zh-CN" altLang="en-US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marR="0" indent="266700"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）打开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VMware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，进入主界面，如图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1.26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所示。</a:t>
            </a:r>
            <a:endParaRPr lang="en-US" altLang="zh-CN" sz="1800" kern="100" dirty="0"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>
              <a:spcBef>
                <a:spcPts val="0"/>
              </a:spcBef>
            </a:pP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）选择创建新的虚拟机，进入</a:t>
            </a:r>
            <a:r>
              <a:rPr lang="en-US" altLang="zh-CN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【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新建虚拟机向导</a:t>
            </a:r>
            <a:r>
              <a:rPr lang="en-US" altLang="zh-CN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】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对话框。单击</a:t>
            </a:r>
            <a:r>
              <a:rPr lang="en-US" altLang="zh-CN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【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自定义</a:t>
            </a:r>
            <a:r>
              <a:rPr lang="en-US" altLang="zh-CN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】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单选按钮后，依次单击</a:t>
            </a:r>
            <a:r>
              <a:rPr lang="en-US" altLang="zh-CN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【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下一步</a:t>
            </a:r>
            <a:r>
              <a:rPr lang="en-US" altLang="zh-CN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】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按钮，</a:t>
            </a:r>
            <a:r>
              <a:rPr lang="zh-CN" altLang="en-US" sz="1800" b="1" kern="100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具体安装步骤见操作</a:t>
            </a:r>
            <a:r>
              <a:rPr lang="en-US" altLang="zh-CN" sz="1800" b="1" kern="1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1-2</a:t>
            </a:r>
            <a:r>
              <a:rPr lang="zh-CN" altLang="en-US" sz="1800" b="1" kern="100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marR="0" indent="266700" algn="just">
              <a:spcBef>
                <a:spcPts val="0"/>
              </a:spcBef>
              <a:spcAft>
                <a:spcPts val="0"/>
              </a:spcAft>
            </a:pPr>
            <a:endParaRPr lang="zh-CN" altLang="en-US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en-US" dirty="0"/>
          </a:p>
        </p:txBody>
      </p:sp>
      <p:pic>
        <p:nvPicPr>
          <p:cNvPr id="4" name="图片 3" descr="图形用户界面&#10;&#10;描述已自动生成">
            <a:extLst>
              <a:ext uri="{FF2B5EF4-FFF2-40B4-BE49-F238E27FC236}">
                <a16:creationId xmlns:a16="http://schemas.microsoft.com/office/drawing/2014/main" id="{5FC93F10-C785-72F4-FB6F-11744E54766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3941" y="143892"/>
            <a:ext cx="2808312" cy="198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129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7557FB4-EA60-E552-BCEE-903AD16488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1800" b="1" kern="100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2.</a:t>
            </a:r>
            <a:r>
              <a:rPr lang="zh-CN" altLang="en-US" sz="1800" b="1" kern="100" dirty="0">
                <a:solidFill>
                  <a:srgbClr val="0000FF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裸机安装</a:t>
            </a:r>
            <a:br>
              <a:rPr lang="zh-CN" altLang="en-US" sz="1800" b="1" kern="100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</a:b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13D7BA3-6443-02C3-28D5-60C0C0D3508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56152" y="975136"/>
            <a:ext cx="7616333" cy="2516560"/>
          </a:xfrm>
        </p:spPr>
        <p:txBody>
          <a:bodyPr/>
          <a:lstStyle/>
          <a:p>
            <a:pPr marL="0" marR="0" indent="266700"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裸机安装统信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UOS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前需要做系统盘，在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Windows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系统上下载统信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UOS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镜像文件和一个大于等于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8GB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的可格式化的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U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盘。</a:t>
            </a:r>
            <a:endParaRPr lang="zh-CN" altLang="en-US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marR="0" indent="266700" algn="just">
              <a:spcBef>
                <a:spcPts val="0"/>
              </a:spcBef>
              <a:spcAft>
                <a:spcPts val="0"/>
              </a:spcAft>
            </a:pP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(1)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选中统信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UOS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镜像文件并右击，然后选择装载，如图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1.30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所示。</a:t>
            </a:r>
            <a:endParaRPr lang="en-US" altLang="zh-CN" sz="1800" kern="100" dirty="0"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marR="0" indent="266700" algn="just">
              <a:spcBef>
                <a:spcPts val="0"/>
              </a:spcBef>
              <a:spcAft>
                <a:spcPts val="0"/>
              </a:spcAft>
            </a:pP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在装载的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DVD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驱动器中找到</a:t>
            </a:r>
            <a:r>
              <a:rPr lang="zh-CN" altLang="en-US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DEEPIN_B.EXE”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并打开，如图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1.31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所示。。</a:t>
            </a:r>
            <a:endParaRPr lang="en-US" altLang="zh-CN" sz="180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indent="266700" algn="just">
              <a:spcBef>
                <a:spcPts val="0"/>
              </a:spcBef>
              <a:spcAft>
                <a:spcPts val="0"/>
              </a:spcAft>
            </a:pPr>
            <a:endParaRPr lang="zh-CN" altLang="en-US" sz="1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indent="266700" algn="just">
              <a:spcBef>
                <a:spcPts val="0"/>
              </a:spcBef>
              <a:spcAft>
                <a:spcPts val="0"/>
              </a:spcAft>
            </a:pPr>
            <a:endParaRPr lang="zh-CN" altLang="en-US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D0631667-4CE6-41BE-37F6-71CB83ACAC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5629" y="2366644"/>
            <a:ext cx="4971415" cy="25146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9AB67806-52CB-FA82-F4A7-BE2B9D72686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41" y="2700036"/>
            <a:ext cx="1584176" cy="199601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973540BC-6954-4AAF-DC22-DB29156E0A00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733" y="2700036"/>
            <a:ext cx="1512168" cy="1996019"/>
          </a:xfrm>
          <a:prstGeom prst="rect">
            <a:avLst/>
          </a:prstGeom>
        </p:spPr>
      </p:pic>
      <p:pic>
        <p:nvPicPr>
          <p:cNvPr id="7" name="图片 6" descr="图表, 气泡图&#10;&#10;描述已自动生成">
            <a:extLst>
              <a:ext uri="{FF2B5EF4-FFF2-40B4-BE49-F238E27FC236}">
                <a16:creationId xmlns:a16="http://schemas.microsoft.com/office/drawing/2014/main" id="{F269A2A9-C723-D3B1-E295-643A25FE3917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9656" y="2673561"/>
            <a:ext cx="1512168" cy="2022494"/>
          </a:xfrm>
          <a:prstGeom prst="rect">
            <a:avLst/>
          </a:prstGeom>
        </p:spPr>
      </p:pic>
      <p:pic>
        <p:nvPicPr>
          <p:cNvPr id="8" name="图片 7" descr="文本&#10;&#10;描述已自动生成">
            <a:extLst>
              <a:ext uri="{FF2B5EF4-FFF2-40B4-BE49-F238E27FC236}">
                <a16:creationId xmlns:a16="http://schemas.microsoft.com/office/drawing/2014/main" id="{DCFA1B34-39B8-DBE2-CC61-7098BC478C57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1221" y="2779248"/>
            <a:ext cx="1799590" cy="359410"/>
          </a:xfrm>
          <a:prstGeom prst="rect">
            <a:avLst/>
          </a:prstGeom>
        </p:spPr>
      </p:pic>
      <p:pic>
        <p:nvPicPr>
          <p:cNvPr id="9" name="图片 8" descr="背景图案&#10;&#10;中度可信度描述已自动生成">
            <a:extLst>
              <a:ext uri="{FF2B5EF4-FFF2-40B4-BE49-F238E27FC236}">
                <a16:creationId xmlns:a16="http://schemas.microsoft.com/office/drawing/2014/main" id="{A20CB154-27E8-032B-FAB6-643812510F4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7579" y="3835218"/>
            <a:ext cx="2546579" cy="362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5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887637" y="1440036"/>
            <a:ext cx="5256584" cy="2448272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2236426" y="1620456"/>
            <a:ext cx="1620456" cy="1620456"/>
          </a:xfrm>
          <a:prstGeom prst="ellipse">
            <a:avLst/>
          </a:prstGeom>
          <a:noFill/>
          <a:ln>
            <a:solidFill>
              <a:srgbClr val="3B38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200" dirty="0">
                <a:solidFill>
                  <a:srgbClr val="3B3837"/>
                </a:solidFill>
              </a:rPr>
              <a:t>2</a:t>
            </a:r>
            <a:endParaRPr lang="zh-CN" altLang="en-US" sz="7200" dirty="0">
              <a:solidFill>
                <a:srgbClr val="3B3837"/>
              </a:solidFill>
            </a:endParaRPr>
          </a:p>
        </p:txBody>
      </p:sp>
      <p:sp>
        <p:nvSpPr>
          <p:cNvPr id="6" name="Rectangle 36"/>
          <p:cNvSpPr/>
          <p:nvPr/>
        </p:nvSpPr>
        <p:spPr>
          <a:xfrm>
            <a:off x="3819339" y="1800541"/>
            <a:ext cx="3252874" cy="1730044"/>
          </a:xfrm>
          <a:prstGeom prst="rect">
            <a:avLst/>
          </a:prstGeom>
          <a:noFill/>
        </p:spPr>
        <p:txBody>
          <a:bodyPr wrap="square" lIns="67391" tIns="33696" rIns="67391" bIns="33696">
            <a:spAutoFit/>
          </a:bodyPr>
          <a:lstStyle/>
          <a:p>
            <a:pPr algn="ctr">
              <a:defRPr/>
            </a:pPr>
            <a:r>
              <a:rPr lang="zh-CN" altLang="en-US" sz="3600" kern="0" dirty="0">
                <a:solidFill>
                  <a:srgbClr val="3B383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任务二  统信</a:t>
            </a:r>
            <a:r>
              <a:rPr lang="en-US" altLang="zh-CN" sz="3600" kern="0" dirty="0">
                <a:solidFill>
                  <a:srgbClr val="3B383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UOS</a:t>
            </a:r>
            <a:r>
              <a:rPr lang="zh-CN" altLang="en-US" sz="3600" kern="0" dirty="0">
                <a:solidFill>
                  <a:srgbClr val="3B383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的基本操作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508">
        <p:fade/>
      </p:transition>
    </mc:Choice>
    <mc:Fallback xmlns="">
      <p:transition spd="med" advTm="550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1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6" grpId="0"/>
      <p:bldP spid="6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6301DA0-93BF-EA60-6B08-3C38AEB370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zh-CN" altLang="en-US" sz="18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任务描述</a:t>
            </a:r>
            <a:r>
              <a:rPr lang="en-US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br>
              <a:rPr lang="zh-CN" altLang="en-US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</a:b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安装好统信操作系统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后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小明需要掌握统信操作系统的基本操作，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并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能熟练使用该系统完成日常的工作任务。</a:t>
            </a:r>
            <a:br>
              <a:rPr lang="zh-CN" altLang="en-US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</a:b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4FA8F7F-9F74-2193-1D29-675200AACF5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zh-CN" altLang="en-US" sz="18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任务分析</a:t>
            </a:r>
            <a:r>
              <a:rPr lang="en-US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endParaRPr lang="zh-CN" altLang="en-US" sz="1800" b="1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en-US" dirty="0"/>
          </a:p>
        </p:txBody>
      </p:sp>
      <p:pic>
        <p:nvPicPr>
          <p:cNvPr id="4" name="C9F754DE-2CAD-44b6-B708-469DEB6407EB-10" descr="C:/Users/17076/AppData/Local/Temp/wps.lejZpvwps">
            <a:extLst>
              <a:ext uri="{FF2B5EF4-FFF2-40B4-BE49-F238E27FC236}">
                <a16:creationId xmlns:a16="http://schemas.microsoft.com/office/drawing/2014/main" id="{CE4954C0-C0D9-A71F-21D7-EF1A8ACEFC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9765" y="1354038"/>
            <a:ext cx="3312368" cy="322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482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zh-CN" altLang="en-US" sz="18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知识准备</a:t>
            </a:r>
            <a:r>
              <a:rPr lang="en-US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br>
              <a:rPr lang="zh-CN" altLang="en-US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</a:br>
            <a:r>
              <a:rPr lang="zh-CN" altLang="en-US" sz="18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一、控制台</a:t>
            </a:r>
            <a:r>
              <a:rPr lang="en-US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/</a:t>
            </a:r>
            <a:r>
              <a:rPr lang="zh-CN" altLang="en-US" sz="18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终端</a:t>
            </a:r>
            <a:r>
              <a:rPr lang="en-US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(Console/Terminal)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用户可以通过按</a:t>
            </a:r>
            <a:r>
              <a:rPr lang="en-US" altLang="zh-CN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【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Ctrl + Alt + T</a:t>
            </a:r>
            <a:r>
              <a:rPr lang="en-US" altLang="zh-CN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】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或在系统桌面右键打开终端界面，如图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1.42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所示。</a:t>
            </a:r>
            <a:endParaRPr lang="zh-CN" altLang="en-US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en-US" dirty="0"/>
          </a:p>
        </p:txBody>
      </p:sp>
      <p:pic>
        <p:nvPicPr>
          <p:cNvPr id="4" name="图片 3" descr="图形用户界面, 文本, 应用程序&#10;&#10;描述已自动生成">
            <a:extLst>
              <a:ext uri="{FF2B5EF4-FFF2-40B4-BE49-F238E27FC236}">
                <a16:creationId xmlns:a16="http://schemas.microsoft.com/office/drawing/2014/main" id="{39A15CDC-995B-7322-21C5-E20D893D19C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-490" t="1032" r="24856" b="50286"/>
          <a:stretch>
            <a:fillRect/>
          </a:stretch>
        </p:blipFill>
        <p:spPr>
          <a:xfrm>
            <a:off x="2679725" y="2520156"/>
            <a:ext cx="2595880" cy="1327785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1530" y="454582"/>
            <a:ext cx="7616792" cy="697422"/>
          </a:xfrm>
        </p:spPr>
        <p:txBody>
          <a:bodyPr>
            <a:normAutofit fontScale="90000"/>
          </a:bodyPr>
          <a:lstStyle/>
          <a:p>
            <a:pPr algn="l"/>
            <a:r>
              <a:rPr lang="zh-CN" altLang="en-US" sz="18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en-US" sz="18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、系统</a:t>
            </a:r>
            <a:r>
              <a:rPr lang="zh-CN" altLang="en-US" sz="18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命令</a:t>
            </a:r>
            <a:br>
              <a:rPr lang="zh-CN" altLang="en-US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8" y="935980"/>
            <a:ext cx="7768836" cy="3888432"/>
          </a:xfrm>
        </p:spPr>
        <p:txBody>
          <a:bodyPr>
            <a:normAutofit fontScale="25000" lnSpcReduction="20000"/>
          </a:bodyPr>
          <a:lstStyle/>
          <a:p>
            <a:pPr marL="0" marR="0" indent="0" algn="just" hangingPunct="0">
              <a:spcBef>
                <a:spcPts val="780"/>
              </a:spcBef>
              <a:spcAft>
                <a:spcPts val="780"/>
              </a:spcAft>
            </a:pPr>
            <a:r>
              <a:rPr lang="en-US" altLang="zh-CN" sz="4800" b="1" kern="100" cap="none">
                <a:solidFill>
                  <a:srgbClr val="0000FF"/>
                </a:solidFill>
                <a:effectLst/>
                <a:latin typeface="Arial" panose="020B060402020202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1.sudo</a:t>
            </a:r>
            <a:r>
              <a:rPr lang="zh-CN" altLang="en-US" sz="4800" b="1" kern="100" cap="none">
                <a:solidFill>
                  <a:srgbClr val="0000FF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命令</a:t>
            </a:r>
            <a:endParaRPr lang="zh-CN" altLang="en-US" sz="4800" b="1" kern="100" cap="none">
              <a:solidFill>
                <a:srgbClr val="0000FF"/>
              </a:solidFill>
              <a:effectLst/>
              <a:latin typeface="Arial" panose="020B0604020202020204" pitchFamily="34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0" marR="0" indent="266700"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4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在统信</a:t>
            </a:r>
            <a:r>
              <a:rPr lang="en-US" altLang="zh-CN" sz="4800" kern="100" cap="none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uos</a:t>
            </a:r>
            <a:r>
              <a:rPr lang="zh-CN" altLang="en-US" sz="4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系统下，</a:t>
            </a:r>
            <a:r>
              <a:rPr lang="zh-CN" altLang="en-US" sz="4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可在</a:t>
            </a:r>
            <a:r>
              <a:rPr lang="zh-CN" altLang="en-US" sz="4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终端使用命令关闭或者重启系统</a:t>
            </a:r>
            <a:r>
              <a:rPr lang="zh-CN" altLang="en-US" sz="4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en-US" sz="4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但每个命令的工作过程是不一样的。</a:t>
            </a:r>
            <a:endParaRPr lang="zh-CN" altLang="en-US" sz="4800" kern="100" cap="none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marR="0" indent="266700"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4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获取</a:t>
            </a:r>
            <a:r>
              <a:rPr lang="en-US" altLang="zh-CN" sz="4800" kern="100" cap="none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root</a:t>
            </a:r>
            <a:r>
              <a:rPr lang="zh-CN" altLang="en-US" sz="4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权限</a:t>
            </a:r>
            <a:r>
              <a:rPr lang="zh-CN" altLang="en-US" sz="4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，语句如下：</a:t>
            </a:r>
            <a:endParaRPr lang="zh-CN" altLang="en-US" sz="4800" kern="100" cap="none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marR="0" indent="266700" algn="just">
              <a:spcBef>
                <a:spcPts val="0"/>
              </a:spcBef>
              <a:spcAft>
                <a:spcPts val="0"/>
              </a:spcAft>
            </a:pPr>
            <a:r>
              <a:rPr lang="en-US" altLang="zh-CN" sz="4800" kern="100" cap="none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sudo  -</a:t>
            </a:r>
            <a:r>
              <a:rPr lang="en-US" altLang="zh-CN" sz="4800" kern="100" cap="none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en-US" sz="4800" kern="100" cap="none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										</a:t>
            </a:r>
            <a:r>
              <a:rPr lang="en-US" altLang="zh-CN" sz="4800" kern="100" cap="none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#</a:t>
            </a:r>
            <a:r>
              <a:rPr lang="zh-CN" altLang="en-US" sz="4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进入</a:t>
            </a:r>
            <a:r>
              <a:rPr lang="en-US" altLang="zh-CN" sz="4800" kern="100" cap="none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root</a:t>
            </a:r>
            <a:r>
              <a:rPr lang="zh-CN" altLang="en-US" sz="4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用户</a:t>
            </a:r>
            <a:endParaRPr lang="zh-CN" altLang="en-US" sz="4800" kern="100" cap="none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marR="0" indent="266700"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4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或者使用</a:t>
            </a:r>
            <a:r>
              <a:rPr lang="en-US" altLang="zh-CN" sz="4800" kern="100" cap="none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sudo</a:t>
            </a:r>
            <a:r>
              <a:rPr lang="zh-CN" altLang="en-US" sz="4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命令借用</a:t>
            </a:r>
            <a:r>
              <a:rPr lang="en-US" altLang="zh-CN" sz="4800" kern="100" cap="none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root</a:t>
            </a:r>
            <a:r>
              <a:rPr lang="zh-CN" altLang="en-US" sz="4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权限</a:t>
            </a:r>
            <a:r>
              <a:rPr lang="zh-CN" altLang="en-US" sz="4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，语句如下：</a:t>
            </a:r>
            <a:endParaRPr lang="zh-CN" altLang="en-US" sz="4800" kern="100" cap="none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marR="0" indent="266700" algn="just">
              <a:spcBef>
                <a:spcPts val="0"/>
              </a:spcBef>
              <a:spcAft>
                <a:spcPts val="0"/>
              </a:spcAft>
            </a:pPr>
            <a:r>
              <a:rPr lang="en-US" altLang="zh-CN" sz="4800" kern="100" cap="none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sudo [</a:t>
            </a:r>
            <a:r>
              <a:rPr lang="zh-CN" altLang="en-US" sz="4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要执行的代码</a:t>
            </a:r>
            <a:r>
              <a:rPr lang="en-US" altLang="zh-CN" sz="4800" kern="100" cap="none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]									</a:t>
            </a:r>
          </a:p>
          <a:p>
            <a:pPr marL="0" marR="0" indent="0" algn="just" hangingPunct="0">
              <a:spcBef>
                <a:spcPts val="780"/>
              </a:spcBef>
              <a:spcAft>
                <a:spcPts val="780"/>
              </a:spcAft>
            </a:pPr>
            <a:r>
              <a:rPr lang="en-US" altLang="zh-CN" sz="4800" b="1" kern="100" cap="none">
                <a:solidFill>
                  <a:srgbClr val="0000FF"/>
                </a:solidFill>
                <a:effectLst/>
                <a:latin typeface="Arial" panose="020B060402020202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2.halt</a:t>
            </a:r>
            <a:r>
              <a:rPr lang="zh-CN" altLang="en-US" sz="4800" b="1" kern="100" cap="none">
                <a:solidFill>
                  <a:srgbClr val="0000FF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命令</a:t>
            </a:r>
            <a:endParaRPr lang="zh-CN" altLang="en-US" sz="4800" b="1" kern="100" cap="none">
              <a:solidFill>
                <a:srgbClr val="0000FF"/>
              </a:solidFill>
              <a:effectLst/>
              <a:latin typeface="Arial" panose="020B0604020202020204" pitchFamily="34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0" marR="0" indent="266700" algn="just">
              <a:spcBef>
                <a:spcPts val="0"/>
              </a:spcBef>
              <a:spcAft>
                <a:spcPts val="0"/>
              </a:spcAft>
            </a:pPr>
            <a:r>
              <a:rPr lang="en-US" altLang="zh-CN" sz="4800" kern="100" cap="none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halt</a:t>
            </a:r>
            <a:r>
              <a:rPr lang="zh-CN" altLang="en-US" sz="4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是最简单的关机命令，执行过程中，将终止所有的应用程序和系统，然后调用系统指令</a:t>
            </a:r>
            <a:r>
              <a:rPr lang="en-US" altLang="zh-CN" sz="4800" kern="100" cap="none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sync</a:t>
            </a:r>
            <a:r>
              <a:rPr lang="zh-CN" altLang="en-US" sz="4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将所有数据存入存储介质中</a:t>
            </a:r>
            <a:r>
              <a:rPr lang="en-US" altLang="zh-CN" sz="4800" kern="100" cap="none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en-US" sz="4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最后关闭系统。其用法</a:t>
            </a:r>
            <a:r>
              <a:rPr lang="zh-CN" altLang="en-US" sz="4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如下</a:t>
            </a:r>
            <a:r>
              <a:rPr lang="zh-CN" altLang="en-US" sz="4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endParaRPr lang="zh-CN" altLang="en-US" sz="4800" kern="100" cap="none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marR="0" indent="266700" algn="just">
              <a:spcBef>
                <a:spcPts val="0"/>
              </a:spcBef>
              <a:spcAft>
                <a:spcPts val="0"/>
              </a:spcAft>
            </a:pPr>
            <a:r>
              <a:rPr lang="en-US" altLang="zh-CN" sz="4800" kern="100" cap="none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halt [-f][-p][-w][-n[-d][-i]</a:t>
            </a:r>
          </a:p>
          <a:p>
            <a:pPr marL="0" marR="0" indent="266700"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4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4800" kern="100" cap="none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4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4800" kern="100" cap="none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-f</a:t>
            </a:r>
            <a:r>
              <a:rPr lang="zh-CN" altLang="en-US" sz="4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en-US" sz="4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强制快速关闭或重启系统；</a:t>
            </a:r>
            <a:endParaRPr lang="zh-CN" altLang="en-US" sz="4800" kern="100" cap="none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marR="0" indent="266700"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4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4800" kern="100" cap="none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4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4800" kern="100" cap="none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-p</a:t>
            </a:r>
            <a:r>
              <a:rPr lang="zh-CN" altLang="en-US" sz="4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en-US" sz="4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在关闭系统后关闭电源；</a:t>
            </a:r>
            <a:endParaRPr lang="zh-CN" altLang="en-US" sz="4800" kern="100" cap="none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marR="0" indent="266700"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4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4800" kern="100" cap="none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4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4800" kern="100" cap="none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-w</a:t>
            </a:r>
            <a:r>
              <a:rPr lang="zh-CN" altLang="en-US" sz="4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en-US" sz="4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不真正重启或关机，而仅仅将关机写入文件里；</a:t>
            </a:r>
            <a:endParaRPr lang="zh-CN" altLang="en-US" sz="4800" kern="100" cap="none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marR="0" indent="266700"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4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4800" kern="100" cap="none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en-US" sz="4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4800" kern="100" cap="none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-n</a:t>
            </a:r>
            <a:r>
              <a:rPr lang="zh-CN" altLang="en-US" sz="4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en-US" sz="4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执行</a:t>
            </a:r>
            <a:r>
              <a:rPr lang="en-US" altLang="zh-CN" sz="4800" kern="100" cap="none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halt</a:t>
            </a:r>
            <a:r>
              <a:rPr lang="zh-CN" altLang="en-US" sz="4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命令时，不调用系统指令</a:t>
            </a:r>
            <a:r>
              <a:rPr lang="en-US" altLang="zh-CN" sz="4800" kern="100" cap="none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sync</a:t>
            </a:r>
            <a:r>
              <a:rPr lang="zh-CN" altLang="en-US" sz="4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  <a:endParaRPr lang="zh-CN" altLang="en-US" sz="4800" kern="100" cap="none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marR="0" indent="266700"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4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4800" kern="100" cap="none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en-US" sz="4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4800" kern="100" cap="none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-d</a:t>
            </a:r>
            <a:r>
              <a:rPr lang="zh-CN" altLang="en-US" sz="4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en-US" sz="4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不记录此次关机情况；</a:t>
            </a:r>
            <a:endParaRPr lang="zh-CN" altLang="en-US" sz="4800" kern="100" cap="none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marR="0" indent="266700"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4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4800" kern="100" cap="none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en-US" sz="4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4800" kern="100" cap="none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-i</a:t>
            </a:r>
            <a:r>
              <a:rPr lang="zh-CN" altLang="en-US" sz="4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：在</a:t>
            </a:r>
            <a:r>
              <a:rPr lang="zh-CN" altLang="en-US" sz="4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关机关闭所有的网络接口。</a:t>
            </a:r>
            <a:endParaRPr lang="zh-CN" altLang="en-US" sz="4800" kern="100" cap="none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en-US" cap="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1530" y="454582"/>
            <a:ext cx="7616792" cy="697422"/>
          </a:xfrm>
        </p:spPr>
        <p:txBody>
          <a:bodyPr>
            <a:normAutofit fontScale="90000"/>
          </a:bodyPr>
          <a:lstStyle/>
          <a:p>
            <a:pPr algn="l"/>
            <a:r>
              <a:rPr lang="zh-CN" altLang="en-US" sz="18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en-US" sz="18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、系统</a:t>
            </a:r>
            <a:r>
              <a:rPr lang="zh-CN" altLang="en-US" sz="18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命令</a:t>
            </a:r>
            <a:br>
              <a:rPr lang="zh-CN" altLang="en-US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8" y="935980"/>
            <a:ext cx="7768836" cy="3888432"/>
          </a:xfrm>
        </p:spPr>
        <p:txBody>
          <a:bodyPr>
            <a:normAutofit fontScale="85000" lnSpcReduction="10000"/>
          </a:bodyPr>
          <a:lstStyle/>
          <a:p>
            <a:pPr marL="0" marR="0" indent="0" algn="just" hangingPunct="0">
              <a:spcBef>
                <a:spcPts val="780"/>
              </a:spcBef>
              <a:spcAft>
                <a:spcPts val="780"/>
              </a:spcAft>
            </a:pPr>
            <a:r>
              <a:rPr lang="en-US" altLang="zh-CN" sz="1800" b="1" kern="100">
                <a:solidFill>
                  <a:srgbClr val="0000FF"/>
                </a:solidFill>
                <a:effectLst/>
                <a:latin typeface="Arial" panose="020B060402020202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3.</a:t>
            </a:r>
            <a:r>
              <a:rPr lang="en-US" altLang="zh-CN" sz="1800" b="1" kern="100" cap="none">
                <a:solidFill>
                  <a:srgbClr val="0000FF"/>
                </a:solidFill>
                <a:effectLst/>
                <a:latin typeface="Arial" panose="020B060402020202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reboot</a:t>
            </a:r>
            <a:r>
              <a:rPr lang="zh-CN" altLang="en-US" sz="1800" b="1" kern="100" cap="none">
                <a:solidFill>
                  <a:srgbClr val="0000FF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命令</a:t>
            </a:r>
            <a:endParaRPr lang="zh-CN" altLang="en-US" sz="1800" b="1" kern="100" cap="none">
              <a:solidFill>
                <a:srgbClr val="0000FF"/>
              </a:solidFill>
              <a:effectLst/>
              <a:latin typeface="Arial" panose="020B0604020202020204" pitchFamily="34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0" marR="0" indent="266700" algn="just">
              <a:spcBef>
                <a:spcPts val="0"/>
              </a:spcBef>
              <a:spcAft>
                <a:spcPts val="0"/>
              </a:spcAft>
            </a:pPr>
            <a:r>
              <a:rPr lang="en-US" altLang="zh-CN" sz="1800" kern="100" cap="none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reboot</a:t>
            </a:r>
            <a:r>
              <a:rPr lang="zh-CN" altLang="en-US" sz="1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命令工作过程与</a:t>
            </a:r>
            <a:r>
              <a:rPr lang="en-US" altLang="zh-CN" sz="1800" kern="100" cap="none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halt</a:t>
            </a:r>
            <a:r>
              <a:rPr lang="zh-CN" altLang="en-US" sz="1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基本一致，</a:t>
            </a:r>
            <a:r>
              <a:rPr lang="zh-CN" altLang="en-US" sz="1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但</a:t>
            </a:r>
            <a:r>
              <a:rPr lang="en-US" altLang="zh-CN" sz="1800" kern="100" cap="none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reboot</a:t>
            </a:r>
            <a:r>
              <a:rPr lang="zh-CN" altLang="en-US" sz="1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命令关机后会重新启动</a:t>
            </a:r>
            <a:r>
              <a:rPr lang="zh-CN" altLang="en-US" sz="1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en-US" sz="1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其用法</a:t>
            </a:r>
            <a:r>
              <a:rPr lang="zh-CN" altLang="en-US" sz="1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如下</a:t>
            </a:r>
            <a:r>
              <a:rPr lang="zh-CN" altLang="en-US" sz="1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endParaRPr lang="zh-CN" altLang="en-US" sz="1800" kern="100" cap="none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marR="0" indent="266700" algn="just">
              <a:spcBef>
                <a:spcPts val="0"/>
              </a:spcBef>
              <a:spcAft>
                <a:spcPts val="0"/>
              </a:spcAft>
            </a:pPr>
            <a:r>
              <a:rPr lang="en-US" altLang="zh-CN" sz="1800" kern="100" cap="none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reboot</a:t>
            </a:r>
          </a:p>
          <a:p>
            <a:pPr marL="0" marR="0" indent="0" algn="just" hangingPunct="0">
              <a:spcBef>
                <a:spcPts val="780"/>
              </a:spcBef>
              <a:spcAft>
                <a:spcPts val="780"/>
              </a:spcAft>
            </a:pPr>
            <a:r>
              <a:rPr lang="en-US" altLang="zh-CN" sz="1800" b="1" kern="100" cap="none">
                <a:solidFill>
                  <a:srgbClr val="0000FF"/>
                </a:solidFill>
                <a:effectLst/>
                <a:latin typeface="Arial" panose="020B060402020202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4.poweroff</a:t>
            </a:r>
            <a:r>
              <a:rPr lang="zh-CN" altLang="en-US" sz="1800" b="1" kern="100" cap="none">
                <a:solidFill>
                  <a:srgbClr val="0000FF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命令</a:t>
            </a:r>
            <a:endParaRPr lang="zh-CN" altLang="en-US" sz="1800" b="1" kern="100" cap="none">
              <a:solidFill>
                <a:srgbClr val="0000FF"/>
              </a:solidFill>
              <a:effectLst/>
              <a:latin typeface="Arial" panose="020B0604020202020204" pitchFamily="34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0" marR="0" indent="266700" algn="just">
              <a:spcBef>
                <a:spcPts val="0"/>
              </a:spcBef>
              <a:spcAft>
                <a:spcPts val="0"/>
              </a:spcAft>
            </a:pPr>
            <a:r>
              <a:rPr lang="en-US" altLang="zh-CN" sz="1800" kern="100" cap="none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poweroff</a:t>
            </a:r>
            <a:r>
              <a:rPr lang="zh-CN" altLang="en-US" sz="1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命令等价于</a:t>
            </a:r>
            <a:r>
              <a:rPr lang="en-US" altLang="zh-CN" sz="1800" kern="100" cap="none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halt -p</a:t>
            </a:r>
            <a:r>
              <a:rPr lang="zh-CN" altLang="en-US" sz="1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用法，关闭系统后关闭电源</a:t>
            </a:r>
            <a:r>
              <a:rPr lang="zh-CN" altLang="en-US" sz="1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en-US" sz="1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其用法</a:t>
            </a:r>
            <a:r>
              <a:rPr lang="zh-CN" altLang="en-US" sz="1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如下</a:t>
            </a:r>
            <a:r>
              <a:rPr lang="zh-CN" altLang="en-US" sz="1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endParaRPr lang="zh-CN" altLang="en-US" sz="1800" kern="100" cap="none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marR="0" indent="266700" algn="just">
              <a:spcBef>
                <a:spcPts val="0"/>
              </a:spcBef>
              <a:spcAft>
                <a:spcPts val="0"/>
              </a:spcAft>
            </a:pPr>
            <a:r>
              <a:rPr lang="en-US" altLang="zh-CN" sz="1800" kern="100" cap="none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poweroff</a:t>
            </a:r>
          </a:p>
          <a:p>
            <a:pPr marL="0" marR="0" indent="0" algn="just" hangingPunct="0">
              <a:spcBef>
                <a:spcPts val="780"/>
              </a:spcBef>
              <a:spcAft>
                <a:spcPts val="780"/>
              </a:spcAft>
            </a:pPr>
            <a:r>
              <a:rPr lang="en-US" altLang="zh-CN" sz="1800" b="1" kern="100" cap="none">
                <a:solidFill>
                  <a:srgbClr val="0000FF"/>
                </a:solidFill>
                <a:effectLst/>
                <a:latin typeface="Arial" panose="020B060402020202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5.init</a:t>
            </a:r>
            <a:r>
              <a:rPr lang="zh-CN" altLang="en-US" sz="1800" b="1" kern="100" cap="none">
                <a:solidFill>
                  <a:srgbClr val="0000FF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命令</a:t>
            </a:r>
            <a:endParaRPr lang="zh-CN" altLang="en-US" sz="1800" b="1" kern="100" cap="none">
              <a:solidFill>
                <a:srgbClr val="0000FF"/>
              </a:solidFill>
              <a:effectLst/>
              <a:latin typeface="Arial" panose="020B0604020202020204" pitchFamily="34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0" marR="0" indent="266700" algn="just">
              <a:spcBef>
                <a:spcPts val="0"/>
              </a:spcBef>
              <a:spcAft>
                <a:spcPts val="0"/>
              </a:spcAft>
            </a:pPr>
            <a:r>
              <a:rPr lang="en-US" altLang="zh-CN" sz="1800" kern="100" cap="none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init</a:t>
            </a:r>
            <a:r>
              <a:rPr lang="zh-CN" altLang="en-US" sz="1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命令主要用于系统不同运行级别之间的切换，切换是立刻完成的。例如</a:t>
            </a:r>
            <a:r>
              <a:rPr lang="zh-CN" altLang="en-US" sz="1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1800" kern="100" cap="none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init 0</a:t>
            </a:r>
            <a:r>
              <a:rPr lang="zh-CN" altLang="en-US" sz="1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将系统运行级别切换到</a:t>
            </a:r>
            <a:r>
              <a:rPr lang="en-US" altLang="zh-CN" sz="1800" kern="100" cap="none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0(</a:t>
            </a:r>
            <a:r>
              <a:rPr lang="zh-CN" altLang="en-US" sz="1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关机</a:t>
            </a:r>
            <a:r>
              <a:rPr lang="en-US" altLang="zh-CN" sz="1800" kern="100" cap="none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)</a:t>
            </a:r>
            <a:r>
              <a:rPr lang="zh-CN" altLang="en-US" sz="1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  <a:r>
              <a:rPr lang="en-US" altLang="zh-CN" sz="1800" kern="100" cap="none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init 6</a:t>
            </a:r>
            <a:r>
              <a:rPr lang="zh-CN" altLang="en-US" sz="1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将系统运行级别切换到</a:t>
            </a:r>
            <a:r>
              <a:rPr lang="en-US" altLang="zh-CN" sz="1800" kern="100" cap="none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6(</a:t>
            </a:r>
            <a:r>
              <a:rPr lang="zh-CN" altLang="en-US" sz="1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重启系统</a:t>
            </a:r>
            <a:r>
              <a:rPr lang="en-US" altLang="zh-CN" sz="1800" kern="100" cap="none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)</a:t>
            </a:r>
            <a:r>
              <a:rPr lang="zh-CN" altLang="en-US" sz="1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。其用法</a:t>
            </a:r>
            <a:r>
              <a:rPr lang="zh-CN" altLang="en-US" sz="1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如下</a:t>
            </a:r>
            <a:r>
              <a:rPr lang="zh-CN" altLang="en-US" sz="1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endParaRPr lang="zh-CN" altLang="en-US" sz="1800" kern="100" cap="none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marR="0" indent="266700" algn="just">
              <a:spcBef>
                <a:spcPts val="0"/>
              </a:spcBef>
              <a:spcAft>
                <a:spcPts val="0"/>
              </a:spcAft>
            </a:pPr>
            <a:r>
              <a:rPr lang="en-US" altLang="zh-CN" sz="1800" kern="100" cap="none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init [0</a:t>
            </a:r>
            <a:r>
              <a:rPr lang="en-US" altLang="zh-CN" sz="1800" kern="100" cap="none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1800" kern="100" cap="none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6]</a:t>
            </a:r>
          </a:p>
          <a:p>
            <a:pPr marL="0" marR="0" indent="266700" algn="just">
              <a:spcBef>
                <a:spcPts val="0"/>
              </a:spcBef>
              <a:spcAft>
                <a:spcPts val="0"/>
              </a:spcAft>
            </a:pPr>
            <a:r>
              <a:rPr lang="en-US" altLang="zh-CN" sz="1800" kern="100" cap="none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init</a:t>
            </a:r>
            <a:r>
              <a:rPr lang="zh-CN" altLang="en-US" sz="1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命令可以修改运行级别。可选参数如书本表</a:t>
            </a:r>
            <a:r>
              <a:rPr lang="en-US" altLang="zh-CN" sz="1800" kern="100" cap="none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1.</a:t>
            </a:r>
            <a:r>
              <a:rPr lang="en-US" altLang="zh-CN" sz="1800" kern="100" cap="none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1800" kern="100" cap="none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所示。</a:t>
            </a:r>
            <a:endParaRPr lang="zh-CN" altLang="en-US" sz="1800" kern="100" cap="none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30907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170487" y="1449145"/>
            <a:ext cx="3085305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36"/>
          <p:cNvSpPr/>
          <p:nvPr/>
        </p:nvSpPr>
        <p:spPr>
          <a:xfrm>
            <a:off x="1023541" y="1017100"/>
            <a:ext cx="1264612" cy="745159"/>
          </a:xfrm>
          <a:prstGeom prst="rect">
            <a:avLst/>
          </a:prstGeom>
          <a:solidFill>
            <a:srgbClr val="F6F5F5"/>
          </a:solidFill>
        </p:spPr>
        <p:txBody>
          <a:bodyPr wrap="none" lIns="67391" tIns="33696" rIns="67391" bIns="33696">
            <a:spAutoFit/>
          </a:bodyPr>
          <a:lstStyle/>
          <a:p>
            <a:pPr algn="ctr">
              <a:defRPr/>
            </a:pPr>
            <a:r>
              <a:rPr lang="zh-CN" altLang="en-US" sz="4400" kern="0" dirty="0">
                <a:solidFill>
                  <a:srgbClr val="3B383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8" name="Rectangle 36"/>
          <p:cNvSpPr/>
          <p:nvPr/>
        </p:nvSpPr>
        <p:spPr>
          <a:xfrm>
            <a:off x="807517" y="2106349"/>
            <a:ext cx="2160240" cy="806714"/>
          </a:xfrm>
          <a:prstGeom prst="rect">
            <a:avLst/>
          </a:prstGeom>
          <a:noFill/>
        </p:spPr>
        <p:txBody>
          <a:bodyPr wrap="square" lIns="67391" tIns="33696" rIns="67391" bIns="33696">
            <a:spAutoFit/>
          </a:bodyPr>
          <a:lstStyle/>
          <a:p>
            <a:pPr algn="ctr">
              <a:defRPr/>
            </a:pPr>
            <a:r>
              <a:rPr lang="en-US" altLang="zh-CN" sz="2400" b="1" kern="0" dirty="0">
                <a:solidFill>
                  <a:srgbClr val="3B383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1-</a:t>
            </a:r>
            <a:r>
              <a:rPr lang="zh-CN" altLang="en-US" sz="2000" b="1" dirty="0"/>
              <a:t>项目场景</a:t>
            </a:r>
          </a:p>
          <a:p>
            <a:pPr algn="ctr">
              <a:defRPr/>
            </a:pPr>
            <a:endParaRPr lang="zh-CN" altLang="en-US" sz="2400" b="1" kern="0" dirty="0">
              <a:solidFill>
                <a:srgbClr val="3B3837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 Condensed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Rectangle 36"/>
          <p:cNvSpPr/>
          <p:nvPr/>
        </p:nvSpPr>
        <p:spPr>
          <a:xfrm>
            <a:off x="5521911" y="2070347"/>
            <a:ext cx="2160240" cy="806714"/>
          </a:xfrm>
          <a:prstGeom prst="rect">
            <a:avLst/>
          </a:prstGeom>
          <a:noFill/>
        </p:spPr>
        <p:txBody>
          <a:bodyPr wrap="square" lIns="67391" tIns="33696" rIns="67391" bIns="33696">
            <a:spAutoFit/>
          </a:bodyPr>
          <a:lstStyle/>
          <a:p>
            <a:pPr algn="ctr">
              <a:defRPr/>
            </a:pPr>
            <a:r>
              <a:rPr lang="en-US" altLang="zh-CN" sz="2400" b="1" kern="0" dirty="0">
                <a:solidFill>
                  <a:srgbClr val="3B383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3-</a:t>
            </a:r>
            <a:r>
              <a:rPr lang="zh-CN" altLang="en-US" sz="2000" b="1" dirty="0"/>
              <a:t>项目目标</a:t>
            </a:r>
          </a:p>
          <a:p>
            <a:pPr algn="ctr">
              <a:defRPr/>
            </a:pPr>
            <a:endParaRPr lang="zh-CN" altLang="en-US" sz="2400" b="1" kern="0" dirty="0">
              <a:solidFill>
                <a:srgbClr val="3B3837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 Condensed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Rectangle 36"/>
          <p:cNvSpPr/>
          <p:nvPr/>
        </p:nvSpPr>
        <p:spPr>
          <a:xfrm>
            <a:off x="3368273" y="2075514"/>
            <a:ext cx="2160240" cy="806714"/>
          </a:xfrm>
          <a:prstGeom prst="rect">
            <a:avLst/>
          </a:prstGeom>
          <a:noFill/>
        </p:spPr>
        <p:txBody>
          <a:bodyPr wrap="square" lIns="67391" tIns="33696" rIns="67391" bIns="33696">
            <a:spAutoFit/>
          </a:bodyPr>
          <a:lstStyle/>
          <a:p>
            <a:pPr algn="ctr">
              <a:defRPr/>
            </a:pPr>
            <a:r>
              <a:rPr lang="en-US" altLang="zh-CN" sz="2400" b="1" kern="0" dirty="0">
                <a:solidFill>
                  <a:srgbClr val="3B383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2-</a:t>
            </a:r>
            <a:r>
              <a:rPr lang="zh-CN" altLang="en-US" sz="2000" b="1" dirty="0"/>
              <a:t>项目分析</a:t>
            </a:r>
          </a:p>
          <a:p>
            <a:pPr algn="ctr">
              <a:defRPr/>
            </a:pPr>
            <a:endParaRPr lang="zh-CN" altLang="en-US" sz="2400" b="1" kern="0" dirty="0">
              <a:solidFill>
                <a:srgbClr val="3B3837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 Condensed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Rectangle 36"/>
          <p:cNvSpPr/>
          <p:nvPr/>
        </p:nvSpPr>
        <p:spPr>
          <a:xfrm>
            <a:off x="1127081" y="2820787"/>
            <a:ext cx="2160240" cy="1114490"/>
          </a:xfrm>
          <a:prstGeom prst="rect">
            <a:avLst/>
          </a:prstGeom>
          <a:noFill/>
        </p:spPr>
        <p:txBody>
          <a:bodyPr wrap="square" lIns="67391" tIns="33696" rIns="67391" bIns="33696">
            <a:spAutoFit/>
          </a:bodyPr>
          <a:lstStyle/>
          <a:p>
            <a:pPr algn="ctr">
              <a:defRPr/>
            </a:pPr>
            <a:r>
              <a:rPr lang="en-US" altLang="zh-CN" sz="2400" b="1" kern="0" dirty="0">
                <a:solidFill>
                  <a:srgbClr val="3B383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4-</a:t>
            </a:r>
            <a:r>
              <a:rPr lang="zh-CN" altLang="en-US" sz="2000" b="1" dirty="0"/>
              <a:t>任务一 统信操作系统的安装</a:t>
            </a:r>
          </a:p>
          <a:p>
            <a:pPr algn="ctr">
              <a:defRPr/>
            </a:pPr>
            <a:endParaRPr lang="zh-CN" altLang="en-US" sz="2400" b="1" kern="0" dirty="0">
              <a:solidFill>
                <a:srgbClr val="3B3837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 Condensed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Rectangle 36"/>
          <p:cNvSpPr/>
          <p:nvPr/>
        </p:nvSpPr>
        <p:spPr>
          <a:xfrm>
            <a:off x="3543821" y="2821260"/>
            <a:ext cx="2160240" cy="1114490"/>
          </a:xfrm>
          <a:prstGeom prst="rect">
            <a:avLst/>
          </a:prstGeom>
          <a:noFill/>
        </p:spPr>
        <p:txBody>
          <a:bodyPr wrap="square" lIns="67391" tIns="33696" rIns="67391" bIns="33696">
            <a:spAutoFit/>
          </a:bodyPr>
          <a:lstStyle/>
          <a:p>
            <a:pPr algn="ctr">
              <a:defRPr/>
            </a:pPr>
            <a:r>
              <a:rPr lang="en-US" altLang="zh-CN" sz="2400" b="1" kern="0" dirty="0">
                <a:solidFill>
                  <a:srgbClr val="3B383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5-</a:t>
            </a:r>
            <a:r>
              <a:rPr lang="zh-CN" altLang="en-US" sz="2000" b="1" dirty="0"/>
              <a:t>任务二  统信</a:t>
            </a:r>
            <a:r>
              <a:rPr lang="en-US" altLang="zh-CN" sz="2000" b="1" dirty="0"/>
              <a:t>UOS</a:t>
            </a:r>
            <a:r>
              <a:rPr lang="zh-CN" altLang="en-US" sz="2000" b="1" dirty="0"/>
              <a:t>的基本操作</a:t>
            </a:r>
          </a:p>
          <a:p>
            <a:pPr algn="ctr">
              <a:defRPr/>
            </a:pPr>
            <a:endParaRPr lang="zh-CN" altLang="en-US" sz="2400" b="1" kern="0" dirty="0">
              <a:solidFill>
                <a:srgbClr val="3B3837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 Condensed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Rectangle 36">
            <a:extLst>
              <a:ext uri="{FF2B5EF4-FFF2-40B4-BE49-F238E27FC236}">
                <a16:creationId xmlns:a16="http://schemas.microsoft.com/office/drawing/2014/main" id="{99201234-2C64-1108-D809-67C2D6535EAB}"/>
              </a:ext>
            </a:extLst>
          </p:cNvPr>
          <p:cNvSpPr/>
          <p:nvPr/>
        </p:nvSpPr>
        <p:spPr>
          <a:xfrm>
            <a:off x="5521911" y="2867784"/>
            <a:ext cx="2160240" cy="1114490"/>
          </a:xfrm>
          <a:prstGeom prst="rect">
            <a:avLst/>
          </a:prstGeom>
          <a:noFill/>
        </p:spPr>
        <p:txBody>
          <a:bodyPr wrap="square" lIns="67391" tIns="33696" rIns="67391" bIns="33696">
            <a:spAutoFit/>
          </a:bodyPr>
          <a:lstStyle/>
          <a:p>
            <a:pPr algn="ctr">
              <a:defRPr/>
            </a:pPr>
            <a:r>
              <a:rPr lang="en-US" altLang="zh-CN" sz="2400" b="1" kern="0" dirty="0">
                <a:solidFill>
                  <a:srgbClr val="3B383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6-</a:t>
            </a:r>
            <a:r>
              <a:rPr lang="zh-CN" altLang="en-US" sz="2000" b="1" dirty="0"/>
              <a:t>项目总结</a:t>
            </a:r>
          </a:p>
          <a:p>
            <a:pPr algn="ctr">
              <a:defRPr/>
            </a:pPr>
            <a:endParaRPr lang="zh-CN" altLang="en-US" sz="2000" b="1" dirty="0"/>
          </a:p>
          <a:p>
            <a:pPr algn="ctr">
              <a:defRPr/>
            </a:pPr>
            <a:endParaRPr lang="zh-CN" altLang="en-US" sz="2400" b="1" kern="0" dirty="0">
              <a:solidFill>
                <a:srgbClr val="3B3837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 Condensed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" name="Rectangle 36">
            <a:extLst>
              <a:ext uri="{FF2B5EF4-FFF2-40B4-BE49-F238E27FC236}">
                <a16:creationId xmlns:a16="http://schemas.microsoft.com/office/drawing/2014/main" id="{BE7B57F3-5235-FC09-AEB4-AE956510C1FD}"/>
              </a:ext>
            </a:extLst>
          </p:cNvPr>
          <p:cNvSpPr/>
          <p:nvPr/>
        </p:nvSpPr>
        <p:spPr>
          <a:xfrm>
            <a:off x="807517" y="3802712"/>
            <a:ext cx="2160240" cy="1237601"/>
          </a:xfrm>
          <a:prstGeom prst="rect">
            <a:avLst/>
          </a:prstGeom>
          <a:noFill/>
        </p:spPr>
        <p:txBody>
          <a:bodyPr wrap="square" lIns="67391" tIns="33696" rIns="67391" bIns="33696">
            <a:spAutoFit/>
          </a:bodyPr>
          <a:lstStyle/>
          <a:p>
            <a:pPr algn="ctr">
              <a:defRPr/>
            </a:pPr>
            <a:r>
              <a:rPr lang="en-US" altLang="zh-CN" sz="2000" b="1" kern="0" dirty="0">
                <a:solidFill>
                  <a:srgbClr val="3B3837"/>
                </a:solidFill>
                <a:latin typeface="+mn-ea"/>
                <a:cs typeface="Open Sans Condensed Light" panose="020B0306030504020204" pitchFamily="34" charset="0"/>
                <a:sym typeface="Arial" panose="020B0604020202020204" pitchFamily="34" charset="0"/>
              </a:rPr>
              <a:t>6-</a:t>
            </a:r>
            <a:r>
              <a:rPr lang="zh-CN" altLang="en-US" sz="2000" b="1" dirty="0">
                <a:latin typeface="+mn-ea"/>
              </a:rPr>
              <a:t>项目评价</a:t>
            </a:r>
          </a:p>
          <a:p>
            <a:pPr algn="ctr">
              <a:defRPr/>
            </a:pPr>
            <a:endParaRPr lang="zh-CN" altLang="en-US" dirty="0"/>
          </a:p>
          <a:p>
            <a:pPr algn="ctr">
              <a:defRPr/>
            </a:pPr>
            <a:endParaRPr lang="zh-CN" altLang="en-US" dirty="0"/>
          </a:p>
          <a:p>
            <a:pPr algn="ctr">
              <a:defRPr/>
            </a:pPr>
            <a:endParaRPr lang="zh-CN" altLang="en-US" sz="2000" kern="0" dirty="0">
              <a:solidFill>
                <a:srgbClr val="3B3837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 Condensed Light" panose="020B0306030504020204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431">
        <p:fade/>
      </p:transition>
    </mc:Choice>
    <mc:Fallback xmlns="">
      <p:transition spd="med" advTm="743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500"/>
                            </p:stCondLst>
                            <p:childTnLst>
                              <p:par>
                                <p:cTn id="7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2" grpId="0"/>
      <p:bldP spid="2" grpId="1"/>
      <p:bldP spid="3" grpId="0"/>
      <p:bldP spid="3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1530" y="454582"/>
            <a:ext cx="7616792" cy="697422"/>
          </a:xfrm>
        </p:spPr>
        <p:txBody>
          <a:bodyPr>
            <a:normAutofit fontScale="90000"/>
          </a:bodyPr>
          <a:lstStyle/>
          <a:p>
            <a:pPr algn="l"/>
            <a:r>
              <a:rPr lang="zh-CN" altLang="en-US" sz="18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en-US" sz="18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、系统</a:t>
            </a:r>
            <a:r>
              <a:rPr lang="zh-CN" altLang="en-US" sz="18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命令</a:t>
            </a:r>
            <a:br>
              <a:rPr lang="zh-CN" altLang="en-US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8" y="935980"/>
            <a:ext cx="7768836" cy="3888432"/>
          </a:xfrm>
        </p:spPr>
        <p:txBody>
          <a:bodyPr>
            <a:normAutofit lnSpcReduction="10000"/>
          </a:bodyPr>
          <a:lstStyle/>
          <a:p>
            <a:pPr marL="0" marR="0" indent="0" algn="just" hangingPunct="0">
              <a:spcBef>
                <a:spcPts val="780"/>
              </a:spcBef>
              <a:spcAft>
                <a:spcPts val="780"/>
              </a:spcAft>
            </a:pPr>
            <a:r>
              <a:rPr lang="en-US" altLang="zh-CN" sz="1800" b="1" kern="100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6.shutdown</a:t>
            </a:r>
            <a:r>
              <a:rPr lang="zh-CN" altLang="en-US" sz="1800" b="1" kern="100" dirty="0">
                <a:solidFill>
                  <a:srgbClr val="0000FF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命令</a:t>
            </a:r>
            <a:endParaRPr lang="zh-CN" altLang="en-US" sz="1800" b="1" kern="100" dirty="0">
              <a:solidFill>
                <a:srgbClr val="0000FF"/>
              </a:solidFill>
              <a:effectLst/>
              <a:latin typeface="Arial" panose="020B0604020202020204" pitchFamily="34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0" marR="0" indent="266700"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使用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halt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reboot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1800" kern="100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poweroff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1800" kern="100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init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命令关机时，命令发出就开始执行且操作不能撤销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shutdown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命令可以在真正执行系统关闭与命令发出之间指定一个时间延迟，让用户做好准备，执行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shutdown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命令时，计算机将在关机前向系统内的所有用户发出通知或警告信息。</a:t>
            </a:r>
            <a:endParaRPr lang="zh-CN" altLang="en-US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marR="0" indent="266700"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使用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shutdown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命令可以安全地关闭系统。有些人会使用直接关闭电源的方法来关闭系统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这是十分危险的。在系统后台运行着很多进程，这些进程控制着系统的各种操作，如果强制关机可能会造成系统的混乱以至丢失数据。如果在系统工作负荷很高的情况下突然断电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不仅会损坏数据甚至还会损坏硬件。</a:t>
            </a:r>
            <a:endParaRPr lang="zh-CN" altLang="en-US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marR="0" indent="266700" algn="just">
              <a:spcBef>
                <a:spcPts val="0"/>
              </a:spcBef>
              <a:spcAft>
                <a:spcPts val="0"/>
              </a:spcAft>
            </a:pP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shutdown [-</a:t>
            </a:r>
            <a:r>
              <a:rPr lang="en-US" altLang="zh-CN" sz="1800" kern="100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afFhknrc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(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参数名称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)] [-t 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秒数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] time(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时间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)[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警告信息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</a:p>
          <a:p>
            <a:pPr marL="0" marR="0" indent="266700" algn="just">
              <a:spcBef>
                <a:spcPts val="0"/>
              </a:spcBef>
              <a:spcAft>
                <a:spcPts val="0"/>
              </a:spcAft>
            </a:pP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shutdown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命令的部分参数如书本表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1.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所示</a:t>
            </a:r>
            <a:endParaRPr lang="zh-CN" altLang="en-US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9226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18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三</a:t>
            </a:r>
            <a:r>
              <a:rPr lang="zh-CN" altLang="en-US" sz="18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、统信</a:t>
            </a:r>
            <a:r>
              <a:rPr lang="en-US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UOS</a:t>
            </a:r>
            <a:r>
              <a:rPr lang="zh-CN" altLang="en-US" sz="18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的图形界面</a:t>
            </a:r>
            <a:br>
              <a:rPr lang="zh-CN" altLang="en-US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528" y="1440036"/>
            <a:ext cx="7616793" cy="2516560"/>
          </a:xfrm>
        </p:spPr>
        <p:txBody>
          <a:bodyPr>
            <a:normAutofit fontScale="92500" lnSpcReduction="20000"/>
          </a:bodyPr>
          <a:lstStyle/>
          <a:p>
            <a:pPr marL="0" marR="0" indent="266700" algn="l">
              <a:spcBef>
                <a:spcPts val="0"/>
              </a:spcBef>
              <a:spcAft>
                <a:spcPts val="0"/>
              </a:spcAft>
            </a:pP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图形界面是在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Linux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操作系统中提供图形化的用户界面，其所支持的视窗系统也被称为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X-Window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X-Window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的工作方式与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Microsoft Windows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不同。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Microsoft Windows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的图形界面与操作系统紧密结合，是操作系统的一部分；而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X-Window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并不是操作系统的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部分，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而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是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Linux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操作系统上运行的应用程序，可以不启动。</a:t>
            </a:r>
            <a:r>
              <a:rPr lang="en-US" altLang="zh-CN" sz="1800" kern="100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Microsot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Windows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的图形支持是内核级的，而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Linux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的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X-Window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是应用程序级的。</a:t>
            </a:r>
            <a:endParaRPr lang="zh-CN" altLang="en-US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marR="0" indent="266700" algn="just">
              <a:spcBef>
                <a:spcPts val="0"/>
              </a:spcBef>
              <a:spcAft>
                <a:spcPts val="0"/>
              </a:spcAft>
            </a:pP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X-Window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采用客户端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/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服务器模式，由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服务器、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客户端和通信通道组成，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服务器和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客户端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可以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运行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于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同一台主机上，也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可以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独立地运行于同一网络的不同主机上。</a:t>
            </a:r>
            <a:endParaRPr lang="zh-CN" altLang="en-US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EC1C02F-B3EB-01BA-CA64-43354A21A8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zh-CN" altLang="en-US" sz="18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任务实施</a:t>
            </a:r>
            <a:r>
              <a:rPr lang="en-US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br>
              <a:rPr lang="zh-CN" altLang="en-US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</a:br>
            <a:r>
              <a:rPr lang="zh-CN" altLang="en-US" sz="18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一、</a:t>
            </a:r>
            <a:r>
              <a:rPr lang="zh-CN" altLang="en-US" sz="18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系统操作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B83B65B-478F-F748-B8C4-979747F20D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316" y="1455471"/>
            <a:ext cx="7616793" cy="2516560"/>
          </a:xfrm>
        </p:spPr>
        <p:txBody>
          <a:bodyPr/>
          <a:lstStyle/>
          <a:p>
            <a:r>
              <a:rPr lang="en-US" altLang="zh-CN" sz="1800" b="1" kern="100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zh-CN" altLang="en-US" sz="1800" b="1" kern="100" dirty="0">
                <a:solidFill>
                  <a:srgbClr val="0000FF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登录系统</a:t>
            </a:r>
            <a:endParaRPr lang="zh-CN" altLang="en-US" sz="1800" b="1" kern="100" dirty="0">
              <a:solidFill>
                <a:srgbClr val="0000FF"/>
              </a:solidFill>
              <a:effectLst/>
              <a:latin typeface="Arial" panose="020B0604020202020204" pitchFamily="34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  <p:pic>
        <p:nvPicPr>
          <p:cNvPr id="4" name="图片 3" descr="图形用户界面, 应用程序&#10;&#10;描述已自动生成">
            <a:extLst>
              <a:ext uri="{FF2B5EF4-FFF2-40B4-BE49-F238E27FC236}">
                <a16:creationId xmlns:a16="http://schemas.microsoft.com/office/drawing/2014/main" id="{79C95B45-4DD8-9274-4ABA-3D48345B89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8836" y="2016100"/>
            <a:ext cx="2559398" cy="1922248"/>
          </a:xfrm>
          <a:prstGeom prst="rect">
            <a:avLst/>
          </a:prstGeom>
        </p:spPr>
      </p:pic>
      <p:pic>
        <p:nvPicPr>
          <p:cNvPr id="5" name="图片 4" descr="图形用户界面&#10;&#10;描述已自动生成">
            <a:extLst>
              <a:ext uri="{FF2B5EF4-FFF2-40B4-BE49-F238E27FC236}">
                <a16:creationId xmlns:a16="http://schemas.microsoft.com/office/drawing/2014/main" id="{8B4493A0-EC5B-2511-AECA-DFA747284CA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7957" y="1932594"/>
            <a:ext cx="2808312" cy="1975568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59A3E5E9-C76B-DA54-0148-8D473B3D890A}"/>
              </a:ext>
            </a:extLst>
          </p:cNvPr>
          <p:cNvSpPr txBox="1"/>
          <p:nvPr/>
        </p:nvSpPr>
        <p:spPr>
          <a:xfrm>
            <a:off x="1167557" y="4175767"/>
            <a:ext cx="64807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800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图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宋体" panose="02010600030101010101" pitchFamily="2" charset="-122"/>
              </a:rPr>
              <a:t>1. 43 </a:t>
            </a:r>
            <a:r>
              <a:rPr lang="zh-CN" altLang="en-US" sz="1800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用户登录界面</a:t>
            </a:r>
            <a:r>
              <a:rPr lang="zh-CN" altLang="en-US" sz="1800" kern="100" dirty="0"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宋体" panose="02010600030101010101" pitchFamily="2" charset="-122"/>
              </a:rPr>
              <a:t>                            </a:t>
            </a:r>
            <a:r>
              <a:rPr lang="zh-CN" altLang="en-US" sz="1800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图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宋体" panose="02010600030101010101" pitchFamily="2" charset="-122"/>
              </a:rPr>
              <a:t>1.45  UOS</a:t>
            </a:r>
            <a:r>
              <a:rPr lang="zh-CN" altLang="en-US" sz="1800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系统桌面</a:t>
            </a:r>
            <a:endParaRPr lang="zh-CN" altLang="en-US" sz="1800" kern="100" dirty="0">
              <a:effectLst/>
              <a:latin typeface="Times New Roman" panose="02020603050405020304" pitchFamily="18" charset="0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74984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D5EED16-F44A-230B-8835-9C71D65F6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1800" b="1" kern="100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2.</a:t>
            </a:r>
            <a:r>
              <a:rPr lang="zh-CN" altLang="en-US" sz="1800" b="1" kern="100" dirty="0">
                <a:solidFill>
                  <a:srgbClr val="0000FF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激活统信</a:t>
            </a:r>
            <a:r>
              <a:rPr lang="en-US" altLang="zh-CN" sz="1800" b="1" kern="100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UOS</a:t>
            </a:r>
            <a:r>
              <a:rPr lang="zh-CN" altLang="en-US" sz="1800" b="1" kern="100" dirty="0">
                <a:solidFill>
                  <a:srgbClr val="0000FF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专业版系统</a:t>
            </a:r>
            <a:br>
              <a:rPr lang="zh-CN" altLang="en-US" sz="1800" b="1" kern="100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</a:br>
            <a:endParaRPr lang="zh-CN" altLang="en-US" dirty="0"/>
          </a:p>
        </p:txBody>
      </p:sp>
      <p:pic>
        <p:nvPicPr>
          <p:cNvPr id="4" name="内容占位符 3" descr="图形用户界面, 应用程序&#10;&#10;描述已自动生成">
            <a:extLst>
              <a:ext uri="{FF2B5EF4-FFF2-40B4-BE49-F238E27FC236}">
                <a16:creationId xmlns:a16="http://schemas.microsoft.com/office/drawing/2014/main" id="{08959634-4941-5C5D-8571-89105DECDB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1453" y="1440036"/>
            <a:ext cx="2712482" cy="216024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CCE2A805-8E9F-6EB0-A0EE-96B0ABFE401F}"/>
              </a:ext>
            </a:extLst>
          </p:cNvPr>
          <p:cNvSpPr txBox="1"/>
          <p:nvPr/>
        </p:nvSpPr>
        <p:spPr>
          <a:xfrm>
            <a:off x="-488627" y="3850549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altLang="zh-CN" sz="1800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【</a:t>
            </a:r>
            <a:r>
              <a:rPr lang="zh-CN" altLang="en-US" sz="1800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控制中心</a:t>
            </a:r>
            <a:r>
              <a:rPr lang="en-US" altLang="zh-CN" sz="1800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】</a:t>
            </a:r>
            <a:r>
              <a:rPr lang="zh-CN" altLang="en-US" sz="1800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页面</a:t>
            </a:r>
            <a:endParaRPr lang="zh-CN" altLang="en-US" sz="1800" kern="100" dirty="0">
              <a:effectLst/>
              <a:latin typeface="Times New Roman" panose="02020603050405020304" pitchFamily="18" charset="0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533968E7-130F-5E7E-5F28-9B03609AE2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3025" y="1432717"/>
            <a:ext cx="2773799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>
            <a:extLst>
              <a:ext uri="{FF2B5EF4-FFF2-40B4-BE49-F238E27FC236}">
                <a16:creationId xmlns:a16="http://schemas.microsoft.com/office/drawing/2014/main" id="{F828F6E2-FD53-3425-CD9B-D5CC932DA5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5471" y="1429421"/>
            <a:ext cx="2652926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89F9D259-A6B0-4894-7C9A-8C83562A5DE0}"/>
              </a:ext>
            </a:extLst>
          </p:cNvPr>
          <p:cNvSpPr txBox="1"/>
          <p:nvPr/>
        </p:nvSpPr>
        <p:spPr>
          <a:xfrm>
            <a:off x="2679725" y="3857870"/>
            <a:ext cx="67215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altLang="zh-CN" sz="1800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【</a:t>
            </a:r>
            <a:r>
              <a:rPr lang="zh-CN" altLang="en-US" sz="1800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系统信息</a:t>
            </a:r>
            <a:r>
              <a:rPr lang="en-US" altLang="zh-CN" sz="1800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】</a:t>
            </a:r>
            <a:r>
              <a:rPr lang="zh-CN" altLang="en-US" sz="1800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页面   </a:t>
            </a:r>
            <a:r>
              <a:rPr lang="zh-CN" altLang="en-US" sz="1800" kern="100" dirty="0"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宋体" panose="02010600030101010101" pitchFamily="2" charset="-122"/>
              </a:rPr>
              <a:t>                   </a:t>
            </a:r>
            <a:r>
              <a:rPr lang="en-US" altLang="zh-CN" sz="1800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【</a:t>
            </a:r>
            <a:r>
              <a:rPr lang="zh-CN" altLang="en-US" sz="1800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版本授权</a:t>
            </a:r>
            <a:r>
              <a:rPr lang="en-US" altLang="zh-CN" sz="1800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】</a:t>
            </a:r>
            <a:r>
              <a:rPr lang="zh-CN" altLang="en-US" sz="1800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页面</a:t>
            </a:r>
            <a:endParaRPr lang="zh-CN" altLang="en-US" sz="1800" kern="100" dirty="0">
              <a:effectLst/>
              <a:latin typeface="Times New Roman" panose="02020603050405020304" pitchFamily="18" charset="0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18849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73133E7-791D-6B54-C7DD-C2507F573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1800" b="1" kern="100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3.</a:t>
            </a:r>
            <a:r>
              <a:rPr lang="zh-CN" altLang="en-US" sz="1800" b="1" kern="100" dirty="0">
                <a:solidFill>
                  <a:srgbClr val="0000FF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切换系统启动级别</a:t>
            </a:r>
            <a:br>
              <a:rPr lang="zh-CN" altLang="en-US" sz="1800" b="1" kern="100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</a:b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C07C290-0350-1E4B-7429-4EED02CCB3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485" y="1152004"/>
            <a:ext cx="7616793" cy="2664296"/>
          </a:xfrm>
        </p:spPr>
        <p:txBody>
          <a:bodyPr>
            <a:normAutofit lnSpcReduction="10000"/>
          </a:bodyPr>
          <a:lstStyle/>
          <a:p>
            <a:pPr marL="0" marR="0" indent="266700"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使用下面的命令来查看系统默认的启动级别：</a:t>
            </a:r>
            <a:endParaRPr lang="zh-CN" altLang="en-US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marR="0" indent="266700" algn="just">
              <a:spcBef>
                <a:spcPts val="0"/>
              </a:spcBef>
              <a:spcAft>
                <a:spcPts val="0"/>
              </a:spcAft>
            </a:pPr>
            <a:r>
              <a:rPr lang="en-US" altLang="zh-CN" sz="1800" kern="100" cap="none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systemctl get-default</a:t>
            </a:r>
          </a:p>
          <a:p>
            <a:pPr marL="0" marR="0" indent="266700"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800" kern="10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系统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提供多个虚拟控制台，默认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个，使用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Alt+F1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到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Alt+F6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切换，在图形界面可以按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Ctrl+Alt+F2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到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Ctrl+Alt+F6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切换到虚拟控制台，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Ctrl+Alt+F1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可以切换回图形界面之后输入用户密码即可进入系统。</a:t>
            </a:r>
            <a:endParaRPr lang="en-US" altLang="zh-CN" sz="1800" kern="100" dirty="0"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>
              <a:spcBef>
                <a:spcPts val="0"/>
              </a:spcBef>
            </a:pPr>
            <a:r>
              <a:rPr lang="en-US" altLang="zh-CN" sz="1800" b="1" kern="100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4.</a:t>
            </a:r>
            <a:r>
              <a:rPr lang="zh-CN" altLang="en-US" sz="1800" b="1" kern="100" dirty="0">
                <a:solidFill>
                  <a:srgbClr val="0000FF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图形界面操作</a:t>
            </a:r>
            <a:endParaRPr lang="zh-CN" altLang="en-US" sz="1800" b="1" kern="100" dirty="0">
              <a:solidFill>
                <a:srgbClr val="0000FF"/>
              </a:solidFill>
              <a:effectLst/>
              <a:latin typeface="Arial" panose="020B0604020202020204" pitchFamily="34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0" indent="266700" algn="just">
              <a:spcBef>
                <a:spcPts val="0"/>
              </a:spcBef>
            </a:pP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在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UOS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图形界面下，用户可以使用应用商店，进行相册设置、系统个性化设置、网络设置等。</a:t>
            </a:r>
            <a:r>
              <a:rPr lang="zh-CN" altLang="en-US" sz="1800" b="1" kern="100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图形界面设置的操作见操作</a:t>
            </a:r>
            <a:r>
              <a:rPr lang="en-US" altLang="zh-CN" sz="1800" b="1" kern="1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1-4</a:t>
            </a:r>
            <a:r>
              <a:rPr lang="zh-CN" altLang="en-US" sz="1800" b="1" kern="1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（线上资源）</a:t>
            </a:r>
            <a:r>
              <a:rPr lang="zh-CN" altLang="en-US" sz="1800" b="1" kern="100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marR="0" indent="266700" algn="just">
              <a:spcBef>
                <a:spcPts val="0"/>
              </a:spcBef>
              <a:spcAft>
                <a:spcPts val="0"/>
              </a:spcAft>
            </a:pPr>
            <a:endParaRPr lang="zh-CN" altLang="en-US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9852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61B6D17-9CBD-F3FA-B1DC-2BD128998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二、使用统信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UOS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终端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8F51FE0-DC02-3B04-F5DC-B8232D9BED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528" y="1261876"/>
            <a:ext cx="7616793" cy="2516560"/>
          </a:xfrm>
        </p:spPr>
        <p:txBody>
          <a:bodyPr/>
          <a:lstStyle/>
          <a:p>
            <a:r>
              <a:rPr lang="en-US" altLang="zh-CN" sz="1800" b="1" kern="100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zh-CN" altLang="en-US" sz="1800" b="1" kern="100" dirty="0">
                <a:solidFill>
                  <a:srgbClr val="0000FF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打开终端</a:t>
            </a:r>
            <a:endParaRPr lang="zh-CN" altLang="en-US" sz="1800" b="1" kern="100" dirty="0">
              <a:solidFill>
                <a:srgbClr val="0000FF"/>
              </a:solidFill>
              <a:effectLst/>
              <a:latin typeface="Arial" panose="020B0604020202020204" pitchFamily="34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  <p:pic>
        <p:nvPicPr>
          <p:cNvPr id="8196" name="Picture 4">
            <a:extLst>
              <a:ext uri="{FF2B5EF4-FFF2-40B4-BE49-F238E27FC236}">
                <a16:creationId xmlns:a16="http://schemas.microsoft.com/office/drawing/2014/main" id="{3C346D0A-8986-8B87-00F1-7AA519C708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163" y="1800076"/>
            <a:ext cx="1752600" cy="24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>
            <a:extLst>
              <a:ext uri="{FF2B5EF4-FFF2-40B4-BE49-F238E27FC236}">
                <a16:creationId xmlns:a16="http://schemas.microsoft.com/office/drawing/2014/main" id="{FB45EDAF-EA01-FDDD-893A-63C44E8953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6032" y="1761976"/>
            <a:ext cx="173355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90E528BA-DFFF-4CB3-67F0-76903DBEC841}"/>
              </a:ext>
            </a:extLst>
          </p:cNvPr>
          <p:cNvSpPr txBox="1"/>
          <p:nvPr/>
        </p:nvSpPr>
        <p:spPr>
          <a:xfrm>
            <a:off x="87437" y="4200376"/>
            <a:ext cx="61206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800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启动器菜单       </a:t>
            </a:r>
            <a:r>
              <a:rPr lang="zh-CN" altLang="en-US" sz="1800" kern="100" dirty="0"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宋体" panose="02010600030101010101" pitchFamily="2" charset="-122"/>
              </a:rPr>
              <a:t>    </a:t>
            </a:r>
            <a:r>
              <a:rPr lang="zh-CN" altLang="en-US" sz="1800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启动器中系统管理分类</a:t>
            </a:r>
            <a:endParaRPr lang="zh-CN" altLang="en-US" sz="1800" kern="100" dirty="0">
              <a:effectLst/>
              <a:latin typeface="Times New Roman" panose="02020603050405020304" pitchFamily="18" charset="0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pic>
        <p:nvPicPr>
          <p:cNvPr id="7" name="Picture">
            <a:extLst>
              <a:ext uri="{FF2B5EF4-FFF2-40B4-BE49-F238E27FC236}">
                <a16:creationId xmlns:a16="http://schemas.microsoft.com/office/drawing/2014/main" id="{47EE67EB-8698-D3F5-A792-8A30C7C621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" r="-80"/>
          <a:stretch>
            <a:fillRect/>
          </a:stretch>
        </p:blipFill>
        <p:spPr>
          <a:xfrm>
            <a:off x="5281308" y="1884153"/>
            <a:ext cx="2587455" cy="95653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C909A4FD-AE91-E3C9-81FE-696E3B515AAC}"/>
              </a:ext>
            </a:extLst>
          </p:cNvPr>
          <p:cNvSpPr txBox="1"/>
          <p:nvPr/>
        </p:nvSpPr>
        <p:spPr>
          <a:xfrm>
            <a:off x="5281308" y="2840691"/>
            <a:ext cx="3414145" cy="15799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just" hangingPunct="0">
              <a:spcBef>
                <a:spcPts val="780"/>
              </a:spcBef>
              <a:spcAft>
                <a:spcPts val="780"/>
              </a:spcAft>
            </a:pPr>
            <a:r>
              <a:rPr lang="en-US" altLang="zh-CN" sz="1800" b="1" kern="100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2.</a:t>
            </a:r>
            <a:r>
              <a:rPr lang="zh-CN" altLang="en-US" sz="1800" b="1" kern="100" dirty="0">
                <a:solidFill>
                  <a:srgbClr val="0000FF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认识终端</a:t>
            </a:r>
            <a:endParaRPr lang="zh-CN" altLang="en-US" sz="1800" b="1" kern="100" dirty="0">
              <a:solidFill>
                <a:srgbClr val="0000FF"/>
              </a:solidFill>
              <a:effectLst/>
              <a:latin typeface="Arial" panose="020B0604020202020204" pitchFamily="34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0" marR="0" indent="266700"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我们可以通过终端在图形界面中使用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UNIX shell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指令。</a:t>
            </a:r>
            <a:endParaRPr lang="zh-CN" altLang="en-US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marR="0" indent="266700"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在终端界面中，通常有类似这样的字段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en-US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4973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131AFE4-7FF7-FAAD-A31A-ADC9E50042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1800" b="1" kern="100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3.Shell</a:t>
            </a:r>
            <a:r>
              <a:rPr lang="zh-CN" altLang="en-US" sz="1800" b="1" kern="100" dirty="0">
                <a:solidFill>
                  <a:srgbClr val="0000FF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命令快速入门</a:t>
            </a:r>
            <a:endParaRPr lang="zh-CN" altLang="en-US" dirty="0"/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01034AEB-327E-BD69-897F-AC878F2256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1533" y="1368028"/>
            <a:ext cx="5976664" cy="2978846"/>
          </a:xfrm>
        </p:spPr>
      </p:pic>
    </p:spTree>
    <p:extLst>
      <p:ext uri="{BB962C8B-B14F-4D97-AF65-F5344CB8AC3E}">
        <p14:creationId xmlns:p14="http://schemas.microsoft.com/office/powerpoint/2010/main" val="1375860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E1E6389-3AE6-0CA6-52F1-DE65E1790C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1800" b="1" kern="100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4.</a:t>
            </a:r>
            <a:r>
              <a:rPr lang="zh-CN" altLang="en-US" sz="1800" b="1" kern="100" dirty="0">
                <a:solidFill>
                  <a:srgbClr val="0000FF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在终端中获取帮助</a:t>
            </a:r>
            <a:br>
              <a:rPr lang="zh-CN" altLang="en-US" sz="1800" b="1" kern="100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</a:b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053A9A35-AFF4-9CEC-4C9B-7D30F3B6C4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83E912BD-2CA5-DA09-058A-0CBABB75B4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189" y="1713162"/>
            <a:ext cx="7721472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875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9A6E82B-88D4-28A4-9E05-8CBD32A8B2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zh-CN" altLang="en-US" sz="18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任务练习</a:t>
            </a:r>
            <a:r>
              <a:rPr lang="en-US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r>
              <a:rPr lang="zh-CN" altLang="en-US" sz="18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统信</a:t>
            </a:r>
            <a:r>
              <a:rPr lang="en-US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UOS</a:t>
            </a:r>
            <a:r>
              <a:rPr lang="zh-CN" altLang="en-US" sz="18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的基本操作</a:t>
            </a:r>
            <a:br>
              <a:rPr lang="en-US" altLang="zh-CN" sz="18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</a:br>
            <a:br>
              <a:rPr lang="zh-CN" altLang="en-US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</a:br>
            <a:r>
              <a:rPr lang="zh-CN" altLang="en-US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完成以下操作，提交操作视频，在表格中记录操作中出现的问题</a:t>
            </a:r>
            <a:endParaRPr lang="zh-CN" altLang="en-US" dirty="0"/>
          </a:p>
        </p:txBody>
      </p:sp>
      <p:graphicFrame>
        <p:nvGraphicFramePr>
          <p:cNvPr id="8" name="内容占位符 7">
            <a:extLst>
              <a:ext uri="{FF2B5EF4-FFF2-40B4-BE49-F238E27FC236}">
                <a16:creationId xmlns:a16="http://schemas.microsoft.com/office/drawing/2014/main" id="{65FC8116-64BB-711E-B0C0-9B4B3D55ACA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2763765"/>
              </p:ext>
            </p:extLst>
          </p:nvPr>
        </p:nvGraphicFramePr>
        <p:xfrm>
          <a:off x="1599605" y="2160116"/>
          <a:ext cx="4896544" cy="12801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95245">
                  <a:extLst>
                    <a:ext uri="{9D8B030D-6E8A-4147-A177-3AD203B41FA5}">
                      <a16:colId xmlns:a16="http://schemas.microsoft.com/office/drawing/2014/main" val="3047818707"/>
                    </a:ext>
                  </a:extLst>
                </a:gridCol>
                <a:gridCol w="2701299">
                  <a:extLst>
                    <a:ext uri="{9D8B030D-6E8A-4147-A177-3AD203B41FA5}">
                      <a16:colId xmlns:a16="http://schemas.microsoft.com/office/drawing/2014/main" val="158689981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266700" indent="266700" algn="ctr">
                        <a:spcAft>
                          <a:spcPts val="600"/>
                        </a:spcAft>
                      </a:pPr>
                      <a:r>
                        <a:rPr lang="zh-CN" sz="1050" kern="100">
                          <a:effectLst/>
                        </a:rPr>
                        <a:t>实现功能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66700" indent="266700" algn="ctr">
                        <a:spcAft>
                          <a:spcPts val="600"/>
                        </a:spcAft>
                      </a:pPr>
                      <a:r>
                        <a:rPr lang="zh-CN" sz="1050" kern="100">
                          <a:effectLst/>
                        </a:rPr>
                        <a:t>操作中出现的问题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983220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66700" indent="266700" algn="ctr">
                        <a:spcAft>
                          <a:spcPts val="600"/>
                        </a:spcAft>
                      </a:pPr>
                      <a:r>
                        <a:rPr lang="zh-CN" sz="1050" kern="100">
                          <a:effectLst/>
                        </a:rPr>
                        <a:t>登录系统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66700" indent="266700" algn="just">
                        <a:spcAft>
                          <a:spcPts val="60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620813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66700" indent="266700" algn="ctr">
                        <a:spcAft>
                          <a:spcPts val="600"/>
                        </a:spcAft>
                      </a:pPr>
                      <a:r>
                        <a:rPr lang="zh-CN" sz="1050" kern="100">
                          <a:effectLst/>
                        </a:rPr>
                        <a:t>聊天软件</a:t>
                      </a:r>
                      <a:r>
                        <a:rPr lang="en-US" sz="1050" kern="100">
                          <a:effectLst/>
                        </a:rPr>
                        <a:t>QQ</a:t>
                      </a:r>
                      <a:r>
                        <a:rPr lang="zh-CN" sz="1050" kern="100">
                          <a:effectLst/>
                        </a:rPr>
                        <a:t>的安装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66700" indent="266700" algn="just">
                        <a:spcAft>
                          <a:spcPts val="60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794234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66700" indent="266700" algn="ctr">
                        <a:spcAft>
                          <a:spcPts val="600"/>
                        </a:spcAft>
                      </a:pPr>
                      <a:r>
                        <a:rPr lang="zh-CN" sz="1050" kern="100">
                          <a:effectLst/>
                        </a:rPr>
                        <a:t>创建个性化的相册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66700" indent="266700" algn="just">
                        <a:spcAft>
                          <a:spcPts val="600"/>
                        </a:spcAft>
                      </a:pPr>
                      <a:r>
                        <a:rPr lang="en-US" sz="1050" kern="100" dirty="0">
                          <a:effectLst/>
                        </a:rPr>
                        <a:t> 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907735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66700" indent="266700" algn="ctr">
                        <a:spcAft>
                          <a:spcPts val="600"/>
                        </a:spcAft>
                      </a:pPr>
                      <a:r>
                        <a:rPr lang="zh-CN" sz="1050" kern="100" dirty="0">
                          <a:effectLst/>
                        </a:rPr>
                        <a:t>创建普通用户并赋予初始密码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66700" indent="266700" algn="just">
                        <a:spcAft>
                          <a:spcPts val="60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928063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66700" indent="266700" algn="ctr">
                        <a:spcAft>
                          <a:spcPts val="600"/>
                        </a:spcAft>
                      </a:pPr>
                      <a:r>
                        <a:rPr lang="zh-CN" sz="1050" kern="100" dirty="0">
                          <a:effectLst/>
                        </a:rPr>
                        <a:t>查看本机</a:t>
                      </a:r>
                      <a:r>
                        <a:rPr lang="en-US" sz="1050" kern="100" dirty="0">
                          <a:effectLst/>
                        </a:rPr>
                        <a:t>IP</a:t>
                      </a:r>
                      <a:r>
                        <a:rPr lang="zh-CN" sz="1050" kern="100" dirty="0">
                          <a:effectLst/>
                        </a:rPr>
                        <a:t>配置情况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66700" indent="266700" algn="just">
                        <a:spcAft>
                          <a:spcPts val="60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778925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66700" indent="266700" algn="ctr">
                        <a:spcAft>
                          <a:spcPts val="600"/>
                        </a:spcAft>
                      </a:pPr>
                      <a:r>
                        <a:rPr lang="zh-CN" sz="1050" kern="100" dirty="0">
                          <a:effectLst/>
                        </a:rPr>
                        <a:t>打开终端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66700" indent="266700" algn="just">
                        <a:spcAft>
                          <a:spcPts val="600"/>
                        </a:spcAft>
                      </a:pPr>
                      <a:r>
                        <a:rPr lang="en-US" sz="1050" kern="100" dirty="0">
                          <a:effectLst/>
                        </a:rPr>
                        <a:t> 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338761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3161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0FE01BB-FCE4-9017-2E9E-32F2853746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18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项目</a:t>
            </a:r>
            <a:r>
              <a:rPr lang="zh-CN" altLang="en-US" sz="18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总结</a:t>
            </a:r>
            <a:br>
              <a:rPr lang="zh-CN" altLang="en-US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</a:b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673FD86-7F4B-EC86-310F-2458C711DE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小明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通过本项目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统信操作系统基本操作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的学习，了解了深度系统的由来及其与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OS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之间的关系，掌握了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OS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的六大特点，学会了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Mware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软件的使用，能够在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window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OS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环境下安装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Mware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，并学会了两种方式安装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OS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的方法；在掌握了安装统信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UOS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系统的基础上，小明进一步学习了控制台的使用，系统命令、应用商店软件的使用和系统设置等操作。通过本项目的学习小明掌握了统信操作系统的基本操作，并能够完成将公司的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服务器系统变更为统信操作系统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的工作任务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26989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AF90145-A05E-3417-E7FE-4A53B11BF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项目一 统信操作系统的基本操作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475DFA1-6CBA-18E1-1D01-65D9C2D53A2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altLang="zh-CN" sz="18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【</a:t>
            </a:r>
            <a:r>
              <a:rPr lang="zh-CN" altLang="en-US" sz="18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项目场景</a:t>
            </a:r>
            <a:r>
              <a:rPr lang="en-US" altLang="zh-CN" sz="18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】</a:t>
            </a:r>
            <a:endParaRPr lang="zh-CN" altLang="en-US" sz="1800" b="1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marR="0" indent="266700"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小明在某公司担任网络管理员，该公司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应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国家政策要求需要将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某些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服务器系统变更为统信操作系统，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公司要求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小明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通过基本培训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掌握统信操作系统的安装与基本操作。</a:t>
            </a:r>
            <a:endParaRPr lang="zh-CN" altLang="en-US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altLang="zh-CN" sz="18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【</a:t>
            </a:r>
            <a:r>
              <a:rPr lang="zh-CN" altLang="en-US" sz="18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项目分析</a:t>
            </a:r>
            <a:r>
              <a:rPr lang="en-US" altLang="zh-CN" sz="18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】</a:t>
            </a:r>
            <a:endParaRPr lang="zh-CN" altLang="en-US" sz="1800" b="1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marR="0" indent="266700"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小明要熟练掌握统信操作系统的安装与基本操作，需要对统信操作系统有所了解，并能在不同的环境下安装该操作系统。安装后还要熟悉新的操作系统，并能在该操作系统上安装所需的应用软件。</a:t>
            </a:r>
            <a:endParaRPr lang="zh-CN" altLang="en-US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6347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3D4120C-5F24-1235-F496-C22BFB03E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项目评价</a:t>
            </a:r>
            <a:br>
              <a:rPr lang="zh-CN" altLang="en-US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</a:br>
            <a:endParaRPr lang="zh-CN" altLang="en-US" dirty="0"/>
          </a:p>
        </p:txBody>
      </p:sp>
      <p:graphicFrame>
        <p:nvGraphicFramePr>
          <p:cNvPr id="5" name="内容占位符 4">
            <a:extLst>
              <a:ext uri="{FF2B5EF4-FFF2-40B4-BE49-F238E27FC236}">
                <a16:creationId xmlns:a16="http://schemas.microsoft.com/office/drawing/2014/main" id="{5907CA66-9E93-9D25-EA00-3B9FCB28E99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164591"/>
              </p:ext>
            </p:extLst>
          </p:nvPr>
        </p:nvGraphicFramePr>
        <p:xfrm>
          <a:off x="2240686" y="1694974"/>
          <a:ext cx="5335583" cy="25303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7676">
                  <a:extLst>
                    <a:ext uri="{9D8B030D-6E8A-4147-A177-3AD203B41FA5}">
                      <a16:colId xmlns:a16="http://schemas.microsoft.com/office/drawing/2014/main" val="2180737303"/>
                    </a:ext>
                  </a:extLst>
                </a:gridCol>
                <a:gridCol w="2767340">
                  <a:extLst>
                    <a:ext uri="{9D8B030D-6E8A-4147-A177-3AD203B41FA5}">
                      <a16:colId xmlns:a16="http://schemas.microsoft.com/office/drawing/2014/main" val="2438551584"/>
                    </a:ext>
                  </a:extLst>
                </a:gridCol>
                <a:gridCol w="2110567">
                  <a:extLst>
                    <a:ext uri="{9D8B030D-6E8A-4147-A177-3AD203B41FA5}">
                      <a16:colId xmlns:a16="http://schemas.microsoft.com/office/drawing/2014/main" val="3640796320"/>
                    </a:ext>
                  </a:extLst>
                </a:gridCol>
              </a:tblGrid>
              <a:tr h="264862">
                <a:tc>
                  <a:txBody>
                    <a:bodyPr/>
                    <a:lstStyle/>
                    <a:p>
                      <a:pPr indent="266700" algn="ctr"/>
                      <a:r>
                        <a:rPr lang="zh-CN" sz="900" kern="100" dirty="0">
                          <a:effectLst/>
                        </a:rPr>
                        <a:t>序号</a:t>
                      </a:r>
                      <a:endParaRPr lang="zh-CN" sz="9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756" marR="56756" marT="0" marB="0"/>
                </a:tc>
                <a:tc>
                  <a:txBody>
                    <a:bodyPr/>
                    <a:lstStyle/>
                    <a:p>
                      <a:pPr indent="266700" algn="ctr"/>
                      <a:r>
                        <a:rPr lang="zh-CN" sz="900" kern="100">
                          <a:effectLst/>
                        </a:rPr>
                        <a:t>学习目标</a:t>
                      </a:r>
                      <a:endParaRPr lang="zh-CN" sz="9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756" marR="56756" marT="0" marB="0"/>
                </a:tc>
                <a:tc>
                  <a:txBody>
                    <a:bodyPr/>
                    <a:lstStyle/>
                    <a:p>
                      <a:pPr indent="266700" algn="ctr"/>
                      <a:r>
                        <a:rPr lang="zh-CN" sz="900" kern="100">
                          <a:effectLst/>
                        </a:rPr>
                        <a:t>学生自评</a:t>
                      </a:r>
                      <a:endParaRPr lang="zh-CN" sz="9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756" marR="56756" marT="0" marB="0"/>
                </a:tc>
                <a:extLst>
                  <a:ext uri="{0D108BD9-81ED-4DB2-BD59-A6C34878D82A}">
                    <a16:rowId xmlns:a16="http://schemas.microsoft.com/office/drawing/2014/main" val="1236237482"/>
                  </a:ext>
                </a:extLst>
              </a:tr>
              <a:tr h="264862">
                <a:tc>
                  <a:txBody>
                    <a:bodyPr/>
                    <a:lstStyle/>
                    <a:p>
                      <a:pPr indent="266700" algn="ctr"/>
                      <a:r>
                        <a:rPr lang="en-US" sz="900" kern="100">
                          <a:effectLst/>
                        </a:rPr>
                        <a:t>1</a:t>
                      </a:r>
                      <a:endParaRPr lang="zh-CN" sz="9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756" marR="56756" marT="0" marB="0"/>
                </a:tc>
                <a:tc>
                  <a:txBody>
                    <a:bodyPr/>
                    <a:lstStyle/>
                    <a:p>
                      <a:pPr indent="266700" algn="just"/>
                      <a:r>
                        <a:rPr lang="zh-CN" sz="900" kern="100">
                          <a:effectLst/>
                        </a:rPr>
                        <a:t>安装虚拟机</a:t>
                      </a:r>
                      <a:endParaRPr lang="zh-CN" sz="9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756" marR="56756" marT="0" marB="0"/>
                </a:tc>
                <a:tc>
                  <a:txBody>
                    <a:bodyPr/>
                    <a:lstStyle/>
                    <a:p>
                      <a:pPr indent="266700" algn="just"/>
                      <a:r>
                        <a:rPr lang="en-US" sz="900" kern="100">
                          <a:effectLst/>
                          <a:sym typeface="Wingdings 2" panose="05020102010507070707" pitchFamily="18" charset="2"/>
                        </a:rPr>
                        <a:t></a:t>
                      </a:r>
                      <a:r>
                        <a:rPr lang="zh-CN" sz="900" kern="100">
                          <a:effectLst/>
                        </a:rPr>
                        <a:t>会安装</a:t>
                      </a:r>
                      <a:r>
                        <a:rPr lang="en-US" sz="900" kern="100">
                          <a:effectLst/>
                          <a:sym typeface="Wingdings 2" panose="05020102010507070707" pitchFamily="18" charset="2"/>
                        </a:rPr>
                        <a:t></a:t>
                      </a:r>
                      <a:r>
                        <a:rPr lang="zh-CN" sz="900" kern="100">
                          <a:effectLst/>
                        </a:rPr>
                        <a:t>基本会安装</a:t>
                      </a:r>
                      <a:r>
                        <a:rPr lang="en-US" sz="900" kern="100">
                          <a:effectLst/>
                          <a:sym typeface="Wingdings 2" panose="05020102010507070707" pitchFamily="18" charset="2"/>
                        </a:rPr>
                        <a:t></a:t>
                      </a:r>
                      <a:r>
                        <a:rPr lang="zh-CN" sz="900" kern="100">
                          <a:effectLst/>
                        </a:rPr>
                        <a:t>不会安装</a:t>
                      </a:r>
                      <a:endParaRPr lang="zh-CN" sz="9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756" marR="56756" marT="0" marB="0"/>
                </a:tc>
                <a:extLst>
                  <a:ext uri="{0D108BD9-81ED-4DB2-BD59-A6C34878D82A}">
                    <a16:rowId xmlns:a16="http://schemas.microsoft.com/office/drawing/2014/main" val="346800572"/>
                  </a:ext>
                </a:extLst>
              </a:tr>
              <a:tr h="264862">
                <a:tc>
                  <a:txBody>
                    <a:bodyPr/>
                    <a:lstStyle/>
                    <a:p>
                      <a:pPr indent="266700" algn="ctr"/>
                      <a:r>
                        <a:rPr lang="en-US" sz="900" kern="100">
                          <a:effectLst/>
                        </a:rPr>
                        <a:t>2</a:t>
                      </a:r>
                      <a:endParaRPr lang="zh-CN" sz="9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756" marR="56756" marT="0" marB="0"/>
                </a:tc>
                <a:tc>
                  <a:txBody>
                    <a:bodyPr/>
                    <a:lstStyle/>
                    <a:p>
                      <a:pPr indent="266700" algn="just"/>
                      <a:r>
                        <a:rPr lang="zh-CN" sz="900" kern="100">
                          <a:effectLst/>
                        </a:rPr>
                        <a:t>安装统信</a:t>
                      </a:r>
                      <a:r>
                        <a:rPr lang="en-US" sz="900" kern="100">
                          <a:effectLst/>
                        </a:rPr>
                        <a:t>UOS</a:t>
                      </a:r>
                      <a:endParaRPr lang="zh-CN" sz="9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756" marR="56756" marT="0" marB="0"/>
                </a:tc>
                <a:tc>
                  <a:txBody>
                    <a:bodyPr/>
                    <a:lstStyle/>
                    <a:p>
                      <a:pPr indent="266700" algn="just"/>
                      <a:r>
                        <a:rPr lang="en-US" sz="900" kern="100">
                          <a:effectLst/>
                          <a:sym typeface="Wingdings 2" panose="05020102010507070707" pitchFamily="18" charset="2"/>
                        </a:rPr>
                        <a:t></a:t>
                      </a:r>
                      <a:r>
                        <a:rPr lang="zh-CN" sz="900" kern="100">
                          <a:effectLst/>
                        </a:rPr>
                        <a:t>会安装</a:t>
                      </a:r>
                      <a:r>
                        <a:rPr lang="en-US" sz="900" kern="100">
                          <a:effectLst/>
                          <a:sym typeface="Wingdings 2" panose="05020102010507070707" pitchFamily="18" charset="2"/>
                        </a:rPr>
                        <a:t></a:t>
                      </a:r>
                      <a:r>
                        <a:rPr lang="zh-CN" sz="900" kern="100">
                          <a:effectLst/>
                        </a:rPr>
                        <a:t>基本会安装</a:t>
                      </a:r>
                      <a:r>
                        <a:rPr lang="en-US" sz="900" kern="100">
                          <a:effectLst/>
                          <a:sym typeface="Wingdings 2" panose="05020102010507070707" pitchFamily="18" charset="2"/>
                        </a:rPr>
                        <a:t></a:t>
                      </a:r>
                      <a:r>
                        <a:rPr lang="zh-CN" sz="900" kern="100">
                          <a:effectLst/>
                        </a:rPr>
                        <a:t>不会安装</a:t>
                      </a:r>
                      <a:endParaRPr lang="zh-CN" sz="9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756" marR="56756" marT="0" marB="0"/>
                </a:tc>
                <a:extLst>
                  <a:ext uri="{0D108BD9-81ED-4DB2-BD59-A6C34878D82A}">
                    <a16:rowId xmlns:a16="http://schemas.microsoft.com/office/drawing/2014/main" val="668089782"/>
                  </a:ext>
                </a:extLst>
              </a:tr>
              <a:tr h="264862">
                <a:tc>
                  <a:txBody>
                    <a:bodyPr/>
                    <a:lstStyle/>
                    <a:p>
                      <a:pPr indent="266700" algn="ctr"/>
                      <a:r>
                        <a:rPr lang="en-US" sz="900" kern="100">
                          <a:effectLst/>
                        </a:rPr>
                        <a:t>3</a:t>
                      </a:r>
                      <a:endParaRPr lang="zh-CN" sz="9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756" marR="56756" marT="0" marB="0"/>
                </a:tc>
                <a:tc>
                  <a:txBody>
                    <a:bodyPr/>
                    <a:lstStyle/>
                    <a:p>
                      <a:pPr indent="266700" algn="just"/>
                      <a:r>
                        <a:rPr lang="zh-CN" sz="900" kern="100">
                          <a:effectLst/>
                        </a:rPr>
                        <a:t>系统操作</a:t>
                      </a:r>
                      <a:endParaRPr lang="zh-CN" sz="9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756" marR="56756" marT="0" marB="0"/>
                </a:tc>
                <a:tc>
                  <a:txBody>
                    <a:bodyPr/>
                    <a:lstStyle/>
                    <a:p>
                      <a:pPr indent="266700" algn="just"/>
                      <a:r>
                        <a:rPr lang="en-US" sz="900" kern="100">
                          <a:effectLst/>
                          <a:sym typeface="Wingdings 2" panose="05020102010507070707" pitchFamily="18" charset="2"/>
                        </a:rPr>
                        <a:t></a:t>
                      </a:r>
                      <a:r>
                        <a:rPr lang="zh-CN" sz="900" kern="100">
                          <a:effectLst/>
                        </a:rPr>
                        <a:t>会操作</a:t>
                      </a:r>
                      <a:r>
                        <a:rPr lang="en-US" sz="900" kern="100">
                          <a:effectLst/>
                          <a:sym typeface="Wingdings 2" panose="05020102010507070707" pitchFamily="18" charset="2"/>
                        </a:rPr>
                        <a:t></a:t>
                      </a:r>
                      <a:r>
                        <a:rPr lang="zh-CN" sz="900" kern="100">
                          <a:effectLst/>
                        </a:rPr>
                        <a:t>基本会操作</a:t>
                      </a:r>
                      <a:r>
                        <a:rPr lang="en-US" sz="900" kern="100">
                          <a:effectLst/>
                          <a:sym typeface="Wingdings 2" panose="05020102010507070707" pitchFamily="18" charset="2"/>
                        </a:rPr>
                        <a:t></a:t>
                      </a:r>
                      <a:r>
                        <a:rPr lang="zh-CN" sz="900" kern="100">
                          <a:effectLst/>
                        </a:rPr>
                        <a:t>不会操作</a:t>
                      </a:r>
                      <a:endParaRPr lang="zh-CN" sz="9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756" marR="56756" marT="0" marB="0"/>
                </a:tc>
                <a:extLst>
                  <a:ext uri="{0D108BD9-81ED-4DB2-BD59-A6C34878D82A}">
                    <a16:rowId xmlns:a16="http://schemas.microsoft.com/office/drawing/2014/main" val="3124487533"/>
                  </a:ext>
                </a:extLst>
              </a:tr>
              <a:tr h="264862">
                <a:tc>
                  <a:txBody>
                    <a:bodyPr/>
                    <a:lstStyle/>
                    <a:p>
                      <a:pPr indent="266700" algn="ctr"/>
                      <a:r>
                        <a:rPr lang="en-US" sz="900" kern="100">
                          <a:effectLst/>
                        </a:rPr>
                        <a:t>4</a:t>
                      </a:r>
                      <a:endParaRPr lang="zh-CN" sz="9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756" marR="56756" marT="0" marB="0"/>
                </a:tc>
                <a:tc>
                  <a:txBody>
                    <a:bodyPr/>
                    <a:lstStyle/>
                    <a:p>
                      <a:pPr indent="266700" algn="just"/>
                      <a:r>
                        <a:rPr lang="zh-CN" sz="900" kern="100">
                          <a:effectLst/>
                        </a:rPr>
                        <a:t>使用应用商店</a:t>
                      </a:r>
                      <a:endParaRPr lang="zh-CN" sz="9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756" marR="56756" marT="0" marB="0"/>
                </a:tc>
                <a:tc>
                  <a:txBody>
                    <a:bodyPr/>
                    <a:lstStyle/>
                    <a:p>
                      <a:pPr indent="266700" algn="just"/>
                      <a:r>
                        <a:rPr lang="en-US" sz="900" kern="100">
                          <a:effectLst/>
                          <a:sym typeface="Wingdings 2" panose="05020102010507070707" pitchFamily="18" charset="2"/>
                        </a:rPr>
                        <a:t></a:t>
                      </a:r>
                      <a:r>
                        <a:rPr lang="zh-CN" sz="900" kern="100">
                          <a:effectLst/>
                        </a:rPr>
                        <a:t>会操作</a:t>
                      </a:r>
                      <a:r>
                        <a:rPr lang="en-US" sz="900" kern="100">
                          <a:effectLst/>
                          <a:sym typeface="Wingdings 2" panose="05020102010507070707" pitchFamily="18" charset="2"/>
                        </a:rPr>
                        <a:t></a:t>
                      </a:r>
                      <a:r>
                        <a:rPr lang="zh-CN" sz="900" kern="100">
                          <a:effectLst/>
                        </a:rPr>
                        <a:t>基本会操作</a:t>
                      </a:r>
                      <a:r>
                        <a:rPr lang="en-US" sz="900" kern="100">
                          <a:effectLst/>
                          <a:sym typeface="Wingdings 2" panose="05020102010507070707" pitchFamily="18" charset="2"/>
                        </a:rPr>
                        <a:t></a:t>
                      </a:r>
                      <a:r>
                        <a:rPr lang="zh-CN" sz="900" kern="100">
                          <a:effectLst/>
                        </a:rPr>
                        <a:t>不会操作</a:t>
                      </a:r>
                      <a:endParaRPr lang="zh-CN" sz="9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756" marR="56756" marT="0" marB="0"/>
                </a:tc>
                <a:extLst>
                  <a:ext uri="{0D108BD9-81ED-4DB2-BD59-A6C34878D82A}">
                    <a16:rowId xmlns:a16="http://schemas.microsoft.com/office/drawing/2014/main" val="48121954"/>
                  </a:ext>
                </a:extLst>
              </a:tr>
              <a:tr h="264862">
                <a:tc>
                  <a:txBody>
                    <a:bodyPr/>
                    <a:lstStyle/>
                    <a:p>
                      <a:pPr indent="266700" algn="ctr"/>
                      <a:r>
                        <a:rPr lang="en-US" sz="900" kern="100">
                          <a:effectLst/>
                        </a:rPr>
                        <a:t>5</a:t>
                      </a:r>
                      <a:endParaRPr lang="zh-CN" sz="9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756" marR="56756" marT="0" marB="0"/>
                </a:tc>
                <a:tc>
                  <a:txBody>
                    <a:bodyPr/>
                    <a:lstStyle/>
                    <a:p>
                      <a:pPr indent="266700" algn="just"/>
                      <a:r>
                        <a:rPr lang="zh-CN" sz="900" kern="100">
                          <a:effectLst/>
                        </a:rPr>
                        <a:t>使用相册</a:t>
                      </a:r>
                      <a:endParaRPr lang="zh-CN" sz="9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756" marR="56756" marT="0" marB="0"/>
                </a:tc>
                <a:tc>
                  <a:txBody>
                    <a:bodyPr/>
                    <a:lstStyle/>
                    <a:p>
                      <a:pPr indent="266700" algn="just"/>
                      <a:r>
                        <a:rPr lang="en-US" sz="900" kern="100">
                          <a:effectLst/>
                          <a:sym typeface="Wingdings 2" panose="05020102010507070707" pitchFamily="18" charset="2"/>
                        </a:rPr>
                        <a:t></a:t>
                      </a:r>
                      <a:r>
                        <a:rPr lang="zh-CN" sz="900" kern="100">
                          <a:effectLst/>
                        </a:rPr>
                        <a:t>会操作</a:t>
                      </a:r>
                      <a:r>
                        <a:rPr lang="en-US" sz="900" kern="100">
                          <a:effectLst/>
                          <a:sym typeface="Wingdings 2" panose="05020102010507070707" pitchFamily="18" charset="2"/>
                        </a:rPr>
                        <a:t></a:t>
                      </a:r>
                      <a:r>
                        <a:rPr lang="zh-CN" sz="900" kern="100">
                          <a:effectLst/>
                        </a:rPr>
                        <a:t>基本会操作</a:t>
                      </a:r>
                      <a:r>
                        <a:rPr lang="en-US" sz="900" kern="100">
                          <a:effectLst/>
                          <a:sym typeface="Wingdings 2" panose="05020102010507070707" pitchFamily="18" charset="2"/>
                        </a:rPr>
                        <a:t></a:t>
                      </a:r>
                      <a:r>
                        <a:rPr lang="zh-CN" sz="900" kern="100">
                          <a:effectLst/>
                        </a:rPr>
                        <a:t>不会操作</a:t>
                      </a:r>
                      <a:endParaRPr lang="zh-CN" sz="9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756" marR="56756" marT="0" marB="0"/>
                </a:tc>
                <a:extLst>
                  <a:ext uri="{0D108BD9-81ED-4DB2-BD59-A6C34878D82A}">
                    <a16:rowId xmlns:a16="http://schemas.microsoft.com/office/drawing/2014/main" val="3021067111"/>
                  </a:ext>
                </a:extLst>
              </a:tr>
              <a:tr h="264862">
                <a:tc>
                  <a:txBody>
                    <a:bodyPr/>
                    <a:lstStyle/>
                    <a:p>
                      <a:pPr indent="266700" algn="ctr"/>
                      <a:r>
                        <a:rPr lang="en-US" sz="900" kern="100">
                          <a:effectLst/>
                        </a:rPr>
                        <a:t>6</a:t>
                      </a:r>
                      <a:endParaRPr lang="zh-CN" sz="9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756" marR="56756" marT="0" marB="0"/>
                </a:tc>
                <a:tc>
                  <a:txBody>
                    <a:bodyPr/>
                    <a:lstStyle/>
                    <a:p>
                      <a:pPr indent="266700" algn="just"/>
                      <a:r>
                        <a:rPr lang="zh-CN" sz="900" kern="100">
                          <a:effectLst/>
                        </a:rPr>
                        <a:t>系统设置</a:t>
                      </a:r>
                      <a:endParaRPr lang="zh-CN" sz="9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756" marR="56756" marT="0" marB="0"/>
                </a:tc>
                <a:tc>
                  <a:txBody>
                    <a:bodyPr/>
                    <a:lstStyle/>
                    <a:p>
                      <a:pPr indent="266700" algn="just"/>
                      <a:r>
                        <a:rPr lang="en-US" sz="900" kern="100">
                          <a:effectLst/>
                          <a:sym typeface="Wingdings 2" panose="05020102010507070707" pitchFamily="18" charset="2"/>
                        </a:rPr>
                        <a:t></a:t>
                      </a:r>
                      <a:r>
                        <a:rPr lang="zh-CN" sz="900" kern="100">
                          <a:effectLst/>
                        </a:rPr>
                        <a:t>会设置</a:t>
                      </a:r>
                      <a:r>
                        <a:rPr lang="en-US" sz="900" kern="100">
                          <a:effectLst/>
                          <a:sym typeface="Wingdings 2" panose="05020102010507070707" pitchFamily="18" charset="2"/>
                        </a:rPr>
                        <a:t></a:t>
                      </a:r>
                      <a:r>
                        <a:rPr lang="zh-CN" sz="900" kern="100">
                          <a:effectLst/>
                        </a:rPr>
                        <a:t>基本会设置</a:t>
                      </a:r>
                      <a:r>
                        <a:rPr lang="en-US" sz="900" kern="100">
                          <a:effectLst/>
                          <a:sym typeface="Wingdings 2" panose="05020102010507070707" pitchFamily="18" charset="2"/>
                        </a:rPr>
                        <a:t></a:t>
                      </a:r>
                      <a:r>
                        <a:rPr lang="zh-CN" sz="900" kern="100">
                          <a:effectLst/>
                        </a:rPr>
                        <a:t>不会设置</a:t>
                      </a:r>
                      <a:endParaRPr lang="zh-CN" sz="9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756" marR="56756" marT="0" marB="0"/>
                </a:tc>
                <a:extLst>
                  <a:ext uri="{0D108BD9-81ED-4DB2-BD59-A6C34878D82A}">
                    <a16:rowId xmlns:a16="http://schemas.microsoft.com/office/drawing/2014/main" val="2048105537"/>
                  </a:ext>
                </a:extLst>
              </a:tr>
              <a:tr h="264862">
                <a:tc>
                  <a:txBody>
                    <a:bodyPr/>
                    <a:lstStyle/>
                    <a:p>
                      <a:pPr indent="266700" algn="ctr"/>
                      <a:r>
                        <a:rPr lang="en-US" sz="900" kern="100">
                          <a:effectLst/>
                        </a:rPr>
                        <a:t>7</a:t>
                      </a:r>
                      <a:endParaRPr lang="zh-CN" sz="9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756" marR="56756" marT="0" marB="0"/>
                </a:tc>
                <a:tc>
                  <a:txBody>
                    <a:bodyPr/>
                    <a:lstStyle/>
                    <a:p>
                      <a:pPr indent="266700" algn="just"/>
                      <a:r>
                        <a:rPr lang="zh-CN" sz="900" kern="100">
                          <a:effectLst/>
                        </a:rPr>
                        <a:t>网络设置</a:t>
                      </a:r>
                      <a:endParaRPr lang="zh-CN" sz="9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756" marR="56756" marT="0" marB="0"/>
                </a:tc>
                <a:tc>
                  <a:txBody>
                    <a:bodyPr/>
                    <a:lstStyle/>
                    <a:p>
                      <a:pPr indent="266700" algn="just"/>
                      <a:r>
                        <a:rPr lang="en-US" sz="900" kern="100">
                          <a:effectLst/>
                          <a:sym typeface="Wingdings 2" panose="05020102010507070707" pitchFamily="18" charset="2"/>
                        </a:rPr>
                        <a:t></a:t>
                      </a:r>
                      <a:r>
                        <a:rPr lang="zh-CN" sz="900" kern="100">
                          <a:effectLst/>
                        </a:rPr>
                        <a:t>会设置</a:t>
                      </a:r>
                      <a:r>
                        <a:rPr lang="en-US" sz="900" kern="100">
                          <a:effectLst/>
                          <a:sym typeface="Wingdings 2" panose="05020102010507070707" pitchFamily="18" charset="2"/>
                        </a:rPr>
                        <a:t></a:t>
                      </a:r>
                      <a:r>
                        <a:rPr lang="zh-CN" sz="900" kern="100">
                          <a:effectLst/>
                        </a:rPr>
                        <a:t>基本会设置</a:t>
                      </a:r>
                      <a:r>
                        <a:rPr lang="en-US" sz="900" kern="100">
                          <a:effectLst/>
                          <a:sym typeface="Wingdings 2" panose="05020102010507070707" pitchFamily="18" charset="2"/>
                        </a:rPr>
                        <a:t></a:t>
                      </a:r>
                      <a:r>
                        <a:rPr lang="zh-CN" sz="900" kern="100">
                          <a:effectLst/>
                        </a:rPr>
                        <a:t>不会设置</a:t>
                      </a:r>
                      <a:endParaRPr lang="zh-CN" sz="9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756" marR="56756" marT="0" marB="0"/>
                </a:tc>
                <a:extLst>
                  <a:ext uri="{0D108BD9-81ED-4DB2-BD59-A6C34878D82A}">
                    <a16:rowId xmlns:a16="http://schemas.microsoft.com/office/drawing/2014/main" val="1089234438"/>
                  </a:ext>
                </a:extLst>
              </a:tr>
              <a:tr h="264862">
                <a:tc>
                  <a:txBody>
                    <a:bodyPr/>
                    <a:lstStyle/>
                    <a:p>
                      <a:pPr indent="266700" algn="ctr"/>
                      <a:r>
                        <a:rPr lang="en-US" sz="900" kern="100">
                          <a:effectLst/>
                        </a:rPr>
                        <a:t>8</a:t>
                      </a:r>
                      <a:endParaRPr lang="zh-CN" sz="9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756" marR="56756" marT="0" marB="0"/>
                </a:tc>
                <a:tc>
                  <a:txBody>
                    <a:bodyPr/>
                    <a:lstStyle/>
                    <a:p>
                      <a:pPr indent="266700" algn="just"/>
                      <a:r>
                        <a:rPr lang="zh-CN" sz="900" kern="100">
                          <a:effectLst/>
                        </a:rPr>
                        <a:t>使用统信</a:t>
                      </a:r>
                      <a:r>
                        <a:rPr lang="en-US" sz="900" kern="100">
                          <a:effectLst/>
                        </a:rPr>
                        <a:t>UOS</a:t>
                      </a:r>
                      <a:r>
                        <a:rPr lang="zh-CN" sz="900" kern="100">
                          <a:effectLst/>
                        </a:rPr>
                        <a:t>终端</a:t>
                      </a:r>
                      <a:endParaRPr lang="zh-CN" sz="9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756" marR="56756" marT="0" marB="0"/>
                </a:tc>
                <a:tc>
                  <a:txBody>
                    <a:bodyPr/>
                    <a:lstStyle/>
                    <a:p>
                      <a:pPr indent="266700" algn="just"/>
                      <a:r>
                        <a:rPr lang="en-US" sz="900" kern="100">
                          <a:effectLst/>
                          <a:sym typeface="Wingdings 2" panose="05020102010507070707" pitchFamily="18" charset="2"/>
                        </a:rPr>
                        <a:t></a:t>
                      </a:r>
                      <a:r>
                        <a:rPr lang="zh-CN" sz="900" kern="100">
                          <a:effectLst/>
                        </a:rPr>
                        <a:t>会操作</a:t>
                      </a:r>
                      <a:r>
                        <a:rPr lang="en-US" sz="900" kern="100">
                          <a:effectLst/>
                          <a:sym typeface="Wingdings 2" panose="05020102010507070707" pitchFamily="18" charset="2"/>
                        </a:rPr>
                        <a:t></a:t>
                      </a:r>
                      <a:r>
                        <a:rPr lang="zh-CN" sz="900" kern="100">
                          <a:effectLst/>
                        </a:rPr>
                        <a:t>基本会操作</a:t>
                      </a:r>
                      <a:r>
                        <a:rPr lang="en-US" sz="900" kern="100">
                          <a:effectLst/>
                          <a:sym typeface="Wingdings 2" panose="05020102010507070707" pitchFamily="18" charset="2"/>
                        </a:rPr>
                        <a:t></a:t>
                      </a:r>
                      <a:r>
                        <a:rPr lang="zh-CN" sz="900" kern="100">
                          <a:effectLst/>
                        </a:rPr>
                        <a:t>不会操作</a:t>
                      </a:r>
                      <a:endParaRPr lang="zh-CN" sz="9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756" marR="56756" marT="0" marB="0"/>
                </a:tc>
                <a:extLst>
                  <a:ext uri="{0D108BD9-81ED-4DB2-BD59-A6C34878D82A}">
                    <a16:rowId xmlns:a16="http://schemas.microsoft.com/office/drawing/2014/main" val="2662896654"/>
                  </a:ext>
                </a:extLst>
              </a:tr>
              <a:tr h="132431">
                <a:tc gridSpan="2">
                  <a:txBody>
                    <a:bodyPr/>
                    <a:lstStyle/>
                    <a:p>
                      <a:pPr indent="266700" algn="ctr"/>
                      <a:r>
                        <a:rPr lang="zh-CN" sz="900" kern="100">
                          <a:effectLst/>
                        </a:rPr>
                        <a:t>自评得分</a:t>
                      </a:r>
                      <a:endParaRPr lang="zh-CN" sz="9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756" marR="56756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66700" algn="just"/>
                      <a:r>
                        <a:rPr lang="en-US" sz="900" kern="100" dirty="0">
                          <a:effectLst/>
                        </a:rPr>
                        <a:t> </a:t>
                      </a:r>
                      <a:endParaRPr lang="zh-CN" sz="9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756" marR="56756" marT="0" marB="0"/>
                </a:tc>
                <a:extLst>
                  <a:ext uri="{0D108BD9-81ED-4DB2-BD59-A6C34878D82A}">
                    <a16:rowId xmlns:a16="http://schemas.microsoft.com/office/drawing/2014/main" val="3623617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7258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6"/>
          <p:cNvSpPr/>
          <p:nvPr/>
        </p:nvSpPr>
        <p:spPr>
          <a:xfrm>
            <a:off x="2872997" y="1843938"/>
            <a:ext cx="3213864" cy="806714"/>
          </a:xfrm>
          <a:prstGeom prst="rect">
            <a:avLst/>
          </a:prstGeom>
        </p:spPr>
        <p:txBody>
          <a:bodyPr wrap="none" lIns="67391" tIns="33696" rIns="67391" bIns="33696">
            <a:spAutoFit/>
          </a:bodyPr>
          <a:lstStyle/>
          <a:p>
            <a:pPr algn="ctr">
              <a:defRPr/>
            </a:pPr>
            <a:r>
              <a:rPr lang="zh-CN" altLang="en-US" sz="4800" kern="0" dirty="0">
                <a:solidFill>
                  <a:srgbClr val="3B383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谢谢观看！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3111773" y="3218933"/>
            <a:ext cx="2592288" cy="0"/>
          </a:xfrm>
          <a:prstGeom prst="line">
            <a:avLst/>
          </a:prstGeom>
          <a:ln w="1587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36"/>
          <p:cNvSpPr/>
          <p:nvPr/>
        </p:nvSpPr>
        <p:spPr>
          <a:xfrm>
            <a:off x="3887834" y="3074920"/>
            <a:ext cx="841421" cy="237327"/>
          </a:xfrm>
          <a:prstGeom prst="rect">
            <a:avLst/>
          </a:prstGeom>
          <a:solidFill>
            <a:srgbClr val="F1F1F1"/>
          </a:solidFill>
        </p:spPr>
        <p:txBody>
          <a:bodyPr wrap="none" lIns="67391" tIns="33696" rIns="67391" bIns="33696">
            <a:spAutoFit/>
          </a:bodyPr>
          <a:lstStyle/>
          <a:p>
            <a:pPr algn="ctr">
              <a:defRPr/>
            </a:pPr>
            <a:r>
              <a:rPr lang="zh-CN" altLang="en-US" sz="1100" kern="0">
                <a:solidFill>
                  <a:srgbClr val="3B383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教材编写组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473">
        <p:fade/>
      </p:transition>
    </mc:Choice>
    <mc:Fallback xmlns="">
      <p:transition spd="med" advTm="647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99"/>
                            </p:stCondLst>
                            <p:childTnLst>
                              <p:par>
                                <p:cTn id="13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2.52205E-6 4.64567E-6 L 2.52205E-6 -0.07213 " pathEditMode="relative" rAng="0" ptsTypes="AA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22"/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99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99"/>
                            </p:stCondLst>
                            <p:childTnLst>
                              <p:par>
                                <p:cTn id="2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99"/>
                            </p:stCondLst>
                            <p:childTnLst>
                              <p:par>
                                <p:cTn id="28" presetID="2" presetClass="exit" presetSubtype="4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900"/>
                            </p:stCondLst>
                            <p:childTnLst>
                              <p:par>
                                <p:cTn id="33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400"/>
                            </p:stCondLst>
                            <p:childTnLst>
                              <p:par>
                                <p:cTn id="37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4" grpId="2"/>
      <p:bldP spid="6" grpId="0" animBg="1"/>
      <p:bldP spid="6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37120E4-2944-6382-2E50-F99D51F5A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项目一 统信操作系统的基本操作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08E6105-E125-685A-D4A7-0AB8CDC23D6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1070" y="1368028"/>
            <a:ext cx="7616792" cy="2888236"/>
          </a:xfrm>
        </p:spPr>
        <p:txBody>
          <a:bodyPr>
            <a:normAutofit fontScale="47500" lnSpcReduction="20000"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altLang="zh-CN" sz="25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【</a:t>
            </a:r>
            <a:r>
              <a:rPr lang="zh-CN" altLang="en-US" sz="25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项目目标</a:t>
            </a:r>
            <a:r>
              <a:rPr lang="en-US" altLang="zh-CN" sz="25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】</a:t>
            </a:r>
            <a:endParaRPr lang="zh-CN" altLang="en-US" sz="2500" b="1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zh-CN" altLang="en-US" sz="2500" b="0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知识目标</a:t>
            </a:r>
            <a:endParaRPr lang="zh-CN" altLang="en-US" sz="2500" b="1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zh-CN" altLang="en-US" sz="25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了解统信操作系统</a:t>
            </a:r>
            <a:endParaRPr lang="zh-CN" altLang="en-US" sz="25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zh-CN" altLang="en-US" sz="25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了解</a:t>
            </a:r>
            <a:r>
              <a:rPr lang="zh-CN" altLang="en-US" sz="25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控制台和终端的概念</a:t>
            </a:r>
            <a:endParaRPr lang="zh-CN" altLang="en-US" sz="25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zh-CN" altLang="en-US" sz="25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了解</a:t>
            </a:r>
            <a:r>
              <a:rPr lang="zh-CN" altLang="en-US" sz="25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系统启动级别和运行级别的概念</a:t>
            </a:r>
            <a:endParaRPr lang="zh-CN" altLang="en-US" sz="25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zh-CN" altLang="en-US" sz="2500" b="0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技能目标</a:t>
            </a:r>
            <a:endParaRPr lang="zh-CN" altLang="en-US" sz="2500" b="1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zh-CN" altLang="en-US" sz="25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会安装虚拟机软件</a:t>
            </a:r>
            <a:endParaRPr lang="zh-CN" altLang="en-US" sz="25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zh-CN" altLang="en-US" sz="25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会安装统信操作系统</a:t>
            </a:r>
            <a:endParaRPr lang="zh-CN" altLang="en-US" sz="25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zh-CN" altLang="en-US" sz="25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会设置统信操作系统的启动级别和运行级别</a:t>
            </a:r>
            <a:endParaRPr lang="zh-CN" altLang="en-US" sz="25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zh-CN" altLang="en-US" sz="25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能够在统信操作系统图形界面下进行操作</a:t>
            </a:r>
            <a:endParaRPr lang="zh-CN" altLang="en-US" sz="25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zh-CN" altLang="en-US" sz="2500" b="0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素质目标</a:t>
            </a:r>
            <a:endParaRPr lang="zh-CN" altLang="en-US" sz="2500" b="1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zh-CN" altLang="en-US" sz="25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具有发现问题、分析问题和解决问题的能力</a:t>
            </a:r>
            <a:endParaRPr lang="zh-CN" altLang="en-US" sz="25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zh-CN" altLang="en-US" sz="25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具有主动学习知识的意识</a:t>
            </a:r>
            <a:endParaRPr lang="zh-CN" altLang="en-US" sz="25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zh-CN" altLang="en-US" sz="25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具有良好的心理素质和克服困难的能力</a:t>
            </a:r>
            <a:endParaRPr lang="zh-CN" altLang="en-US" sz="25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zh-CN" altLang="en-US" sz="25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具备自主学习新知识、新技术的能力</a:t>
            </a:r>
            <a:endParaRPr lang="zh-CN" altLang="en-US" sz="25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92999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887637" y="1440036"/>
            <a:ext cx="5256584" cy="2448272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2236426" y="1620456"/>
            <a:ext cx="1620456" cy="1620456"/>
          </a:xfrm>
          <a:prstGeom prst="ellipse">
            <a:avLst/>
          </a:prstGeom>
          <a:noFill/>
          <a:ln>
            <a:solidFill>
              <a:srgbClr val="3B38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200" dirty="0">
                <a:solidFill>
                  <a:srgbClr val="3B3837"/>
                </a:solidFill>
              </a:rPr>
              <a:t>1</a:t>
            </a:r>
            <a:endParaRPr lang="zh-CN" altLang="en-US" sz="7200" dirty="0">
              <a:solidFill>
                <a:srgbClr val="3B3837"/>
              </a:solidFill>
            </a:endParaRPr>
          </a:p>
        </p:txBody>
      </p:sp>
      <p:sp>
        <p:nvSpPr>
          <p:cNvPr id="6" name="Rectangle 36"/>
          <p:cNvSpPr/>
          <p:nvPr/>
        </p:nvSpPr>
        <p:spPr>
          <a:xfrm>
            <a:off x="3819339" y="1800541"/>
            <a:ext cx="3252874" cy="1176046"/>
          </a:xfrm>
          <a:prstGeom prst="rect">
            <a:avLst/>
          </a:prstGeom>
          <a:noFill/>
        </p:spPr>
        <p:txBody>
          <a:bodyPr wrap="square" lIns="67391" tIns="33696" rIns="67391" bIns="33696">
            <a:spAutoFit/>
          </a:bodyPr>
          <a:lstStyle/>
          <a:p>
            <a:pPr algn="ctr">
              <a:defRPr/>
            </a:pPr>
            <a:r>
              <a:rPr lang="zh-CN" altLang="en-US" sz="3600" kern="0" dirty="0">
                <a:solidFill>
                  <a:srgbClr val="3B383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任务一 统信操作系统的安装</a:t>
            </a:r>
          </a:p>
        </p:txBody>
      </p:sp>
    </p:spTree>
    <p:extLst>
      <p:ext uri="{BB962C8B-B14F-4D97-AF65-F5344CB8AC3E}">
        <p14:creationId xmlns:p14="http://schemas.microsoft.com/office/powerpoint/2010/main" val="1912851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508">
        <p:fade/>
      </p:transition>
    </mc:Choice>
    <mc:Fallback xmlns="">
      <p:transition spd="med" advTm="550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1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6" grpId="0"/>
      <p:bldP spid="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18BFF0F-BBAE-2749-79CC-4F812EE88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任务一</a:t>
            </a:r>
            <a:r>
              <a:rPr lang="zh-CN" altLang="en-US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统信操作系统的安装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CEF081C-361E-A103-E479-6B4F7F9D6B9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1070" y="1368028"/>
            <a:ext cx="7616792" cy="2888236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zh-CN" altLang="en-US" sz="18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任务描述</a:t>
            </a:r>
            <a:r>
              <a:rPr lang="en-US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endParaRPr lang="zh-CN" altLang="en-US" sz="1800" b="1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marR="0" indent="266700"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在进行统信系统管理学习前，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小明需要先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了解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统信操作系统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的特点和完成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统信操作系统的安装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工作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zh-CN" altLang="en-US" sz="18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任务分析</a:t>
            </a:r>
            <a:r>
              <a:rPr lang="en-US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endParaRPr lang="zh-CN" altLang="en-US" sz="1800" b="1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en-US" dirty="0"/>
          </a:p>
        </p:txBody>
      </p:sp>
      <p:pic>
        <p:nvPicPr>
          <p:cNvPr id="5" name="C9F754DE-2CAD-44b6-B708-469DEB6407EB-1" descr="C:/Users/17076/AppData/Local/Temp/wps.flYbsfwps">
            <a:extLst>
              <a:ext uri="{FF2B5EF4-FFF2-40B4-BE49-F238E27FC236}">
                <a16:creationId xmlns:a16="http://schemas.microsoft.com/office/drawing/2014/main" id="{F860B131-502D-3B6A-779B-D47F418421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7717" y="2497315"/>
            <a:ext cx="4032448" cy="2415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520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0AE4705-CB0C-70ED-3943-3F0391D60B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736" y="266920"/>
            <a:ext cx="7616792" cy="1173116"/>
          </a:xfrm>
        </p:spPr>
        <p:txBody>
          <a:bodyPr/>
          <a:lstStyle/>
          <a:p>
            <a:r>
              <a:rPr lang="en-US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zh-CN" altLang="en-US" sz="18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知识准备</a:t>
            </a:r>
            <a:r>
              <a:rPr lang="en-US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046E674-9B7B-75B2-348E-C9243088040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5326" y="1007988"/>
            <a:ext cx="7616333" cy="2516560"/>
          </a:xfrm>
        </p:spPr>
        <p:txBody>
          <a:bodyPr/>
          <a:lstStyle/>
          <a:p>
            <a:r>
              <a:rPr lang="zh-CN" altLang="en-US" sz="18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一、信息技术应用创新产业</a:t>
            </a:r>
            <a:r>
              <a:rPr lang="en-US" altLang="zh-CN" sz="18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信创产业体系</a:t>
            </a:r>
            <a:endParaRPr lang="zh-CN" altLang="en-US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en-US" sz="1800" b="1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B635EE78-BE12-23E2-9320-8FC4924E43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51533" y="1440036"/>
            <a:ext cx="6752797" cy="32162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3223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42BFD69-CE3C-D6EA-0963-BFDA5017F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二、深度系统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35E172F-5292-0588-6681-51F5C3369D5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1987" y="1440036"/>
            <a:ext cx="7616333" cy="2516560"/>
          </a:xfrm>
        </p:spPr>
        <p:txBody>
          <a:bodyPr/>
          <a:lstStyle/>
          <a:p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深度系统最大的特点是自主研发桌面环境（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DDE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），和 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KDE/Gnome 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相似，是现代化、全功能的桌面环境，提供美观易用、简洁高效的交互界面。深度的桌面环境和系列应用软件已被移植到了包括 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Fedora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Ubuntu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1800" kern="100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ArchLinux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OpenSUSE 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等十余个国际主流 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Linux 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发行版。在积极参与开源社区方面，</a:t>
            </a:r>
            <a:r>
              <a:rPr lang="en-US" altLang="zh-CN" sz="1800" kern="100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deepin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向 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Gnome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Qt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Wine 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等开源软件提交了数百个补丁，主持开展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数十个开源项目，开源代码超过</a:t>
            </a:r>
            <a:r>
              <a:rPr lang="zh-CN" altLang="en-US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500 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万行。</a:t>
            </a:r>
            <a:endParaRPr lang="zh-CN" altLang="en-US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89287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D564D66-CEC0-069A-9324-8143B67D8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18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三</a:t>
            </a:r>
            <a:r>
              <a:rPr lang="zh-CN" altLang="en-US" sz="1800" b="1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、统信操作系统</a:t>
            </a:r>
            <a:r>
              <a:rPr lang="en-US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UOS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090C61A-A804-CDD3-4299-D365C48FF21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1989" y="1636023"/>
            <a:ext cx="7616333" cy="2516560"/>
          </a:xfrm>
        </p:spPr>
        <p:txBody>
          <a:bodyPr>
            <a:normAutofit lnSpcReduction="10000"/>
          </a:bodyPr>
          <a:lstStyle/>
          <a:p>
            <a:pPr marL="0" marR="0" indent="266700"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技术大范围落地和推广是以统一标准和规范体系的建立为前提的。从国际通用的技术标准、到各个国家层面的技术规范，再到各个行业的技术准则，统一的技术路线和标准是打通市场隔阂的关键，也是各个巨头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(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西门子、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Intel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IBM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、微软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)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获取竞争壁垒的手段。</a:t>
            </a:r>
            <a:endParaRPr lang="zh-CN" altLang="en-US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marR="0" indent="266700"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统信操作系统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UOS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于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2020 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年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月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14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日正式发布。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UOS 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基于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Linux 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内核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同源异构支持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种架构（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AMD64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AMR64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MIPS64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SW64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），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支持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龙芯、鲲鹏、飞腾、兆芯、申威、海光六大主流国产芯片，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支持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相应的笔记本、台式机、服务器等，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因此，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OS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是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相对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可用且好用的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国产</a:t>
            </a:r>
            <a:r>
              <a:rPr lang="zh-CN" altLang="en-US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自主操作系统。</a:t>
            </a:r>
            <a:endParaRPr lang="zh-CN" altLang="en-US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55927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ok8"/>
  <p:tag name="ISPRING_FIRST_PUBLISH" val="1"/>
  <p:tag name="KSO_WPP_MARK_KEY" val="11197f6b-4c11-4661-bf1b-5a5bfc0be739"/>
  <p:tag name="COMMONDATA" val="eyJoZGlkIjoiZTExZDAzNDI4NDEyNzhjNTlkOGMzYjM0ZjMyYmU1ZWYifQ=="/>
</p:tagLst>
</file>

<file path=ppt/theme/theme1.xml><?xml version="1.0" encoding="utf-8"?>
<a:theme xmlns:a="http://schemas.openxmlformats.org/drawingml/2006/main" name="水滴">
  <a:themeElements>
    <a:clrScheme name="水滴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水滴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水滴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TM02892315[[fn=丝状]]</Template>
  <TotalTime>334</TotalTime>
  <Words>2450</Words>
  <Application>Microsoft Office PowerPoint</Application>
  <PresentationFormat>自定义</PresentationFormat>
  <Paragraphs>181</Paragraphs>
  <Slides>31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2" baseType="lpstr">
      <vt:lpstr>等线</vt:lpstr>
      <vt:lpstr>楷体</vt:lpstr>
      <vt:lpstr>宋体</vt:lpstr>
      <vt:lpstr>微软雅黑</vt:lpstr>
      <vt:lpstr>Arial</vt:lpstr>
      <vt:lpstr>Calibri</vt:lpstr>
      <vt:lpstr>Times New Roman</vt:lpstr>
      <vt:lpstr>Tw Cen MT</vt:lpstr>
      <vt:lpstr>Wingdings</vt:lpstr>
      <vt:lpstr>Wingdings 2</vt:lpstr>
      <vt:lpstr>水滴</vt:lpstr>
      <vt:lpstr>PowerPoint 演示文稿</vt:lpstr>
      <vt:lpstr>PowerPoint 演示文稿</vt:lpstr>
      <vt:lpstr>项目一 统信操作系统的基本操作</vt:lpstr>
      <vt:lpstr>项目一 统信操作系统的基本操作</vt:lpstr>
      <vt:lpstr>PowerPoint 演示文稿</vt:lpstr>
      <vt:lpstr>任务一 统信操作系统的安装</vt:lpstr>
      <vt:lpstr>&lt;知识准备&gt;</vt:lpstr>
      <vt:lpstr>二、深度系统</vt:lpstr>
      <vt:lpstr>三、统信操作系统UOS</vt:lpstr>
      <vt:lpstr>三、VMware</vt:lpstr>
      <vt:lpstr>&lt;任务实施&gt; 一、安装虚拟机 </vt:lpstr>
      <vt:lpstr>2.在统信UOS环境下安装KVM虚拟机 </vt:lpstr>
      <vt:lpstr>二、安装统信UOS </vt:lpstr>
      <vt:lpstr>2.裸机安装 </vt:lpstr>
      <vt:lpstr>PowerPoint 演示文稿</vt:lpstr>
      <vt:lpstr>&lt;任务描述&gt; 在安装好统信操作系统后小明需要掌握统信操作系统的基本操作，并能熟练使用该系统完成日常的工作任务。 </vt:lpstr>
      <vt:lpstr>&lt;知识准备&gt; 一、控制台/终端(Console/Terminal)</vt:lpstr>
      <vt:lpstr>二、系统命令 </vt:lpstr>
      <vt:lpstr>二、系统命令 </vt:lpstr>
      <vt:lpstr>二、系统命令 </vt:lpstr>
      <vt:lpstr>三、统信UOS的图形界面 </vt:lpstr>
      <vt:lpstr>&lt;任务实施&gt; 一、系统操作</vt:lpstr>
      <vt:lpstr>2.激活统信UOS专业版系统 </vt:lpstr>
      <vt:lpstr>3.切换系统启动级别 </vt:lpstr>
      <vt:lpstr>二、使用统信UOS终端</vt:lpstr>
      <vt:lpstr>3.Shell命令快速入门</vt:lpstr>
      <vt:lpstr>4.在终端中获取帮助 </vt:lpstr>
      <vt:lpstr>&lt;任务练习&gt;统信UOS的基本操作  完成以下操作，提交操作视频，在表格中记录操作中出现的问题</vt:lpstr>
      <vt:lpstr>项目总结 </vt:lpstr>
      <vt:lpstr>项目评价 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ok8</dc:title>
  <dc:creator/>
  <cp:lastModifiedBy>lenovo</cp:lastModifiedBy>
  <cp:revision>93</cp:revision>
  <dcterms:created xsi:type="dcterms:W3CDTF">2022-11-30T09:24:06Z</dcterms:created>
  <dcterms:modified xsi:type="dcterms:W3CDTF">2023-07-07T09:24:07Z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4AAB4035DDC24A639DFEE9F10AB53F67</vt:lpwstr>
  </property>
  <property fmtid="{D5CDD505-2E9C-101B-9397-08002B2CF9AE}" pid="3" name="KSOProductBuildVer">
    <vt:lpwstr>2052-11.1.0.12763</vt:lpwstr>
  </property>
</Properties>
</file>